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280" r:id="rId4"/>
    <p:sldId id="259" r:id="rId5"/>
    <p:sldId id="274" r:id="rId6"/>
    <p:sldId id="276" r:id="rId7"/>
    <p:sldId id="277" r:id="rId8"/>
    <p:sldId id="278" r:id="rId9"/>
    <p:sldId id="279" r:id="rId10"/>
    <p:sldId id="287" r:id="rId11"/>
    <p:sldId id="275" r:id="rId12"/>
    <p:sldId id="257" r:id="rId13"/>
    <p:sldId id="258" r:id="rId14"/>
    <p:sldId id="297" r:id="rId15"/>
    <p:sldId id="260" r:id="rId16"/>
    <p:sldId id="268" r:id="rId17"/>
    <p:sldId id="282" r:id="rId18"/>
    <p:sldId id="288" r:id="rId19"/>
    <p:sldId id="289" r:id="rId20"/>
    <p:sldId id="261" r:id="rId21"/>
    <p:sldId id="267" r:id="rId22"/>
    <p:sldId id="293" r:id="rId23"/>
    <p:sldId id="284" r:id="rId24"/>
    <p:sldId id="269" r:id="rId25"/>
    <p:sldId id="270" r:id="rId26"/>
    <p:sldId id="295" r:id="rId27"/>
    <p:sldId id="264" r:id="rId28"/>
    <p:sldId id="286" r:id="rId29"/>
    <p:sldId id="265" r:id="rId30"/>
    <p:sldId id="296" r:id="rId3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442B1-82A2-48D7-84BD-A087C29652F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58D5C8C-F29B-4C84-98A6-55EB66D2CA2C}">
      <dgm:prSet phldrT="[Texto]"/>
      <dgm:spPr/>
      <dgm:t>
        <a:bodyPr/>
        <a:lstStyle/>
        <a:p>
          <a:r>
            <a:rPr lang="es-ES" b="1" dirty="0" smtClean="0"/>
            <a:t>PROBABILIDADES A PRIORI</a:t>
          </a:r>
        </a:p>
        <a:p>
          <a:r>
            <a:rPr lang="es-ES" b="1" dirty="0" smtClean="0"/>
            <a:t>P(N)</a:t>
          </a:r>
          <a:endParaRPr lang="es-ES" b="1" dirty="0"/>
        </a:p>
      </dgm:t>
    </dgm:pt>
    <dgm:pt modelId="{55F4C756-51BE-4AA1-9B51-B386087B97B5}" type="parTrans" cxnId="{29870E22-10D2-4728-AAC2-3E17693CDDD6}">
      <dgm:prSet/>
      <dgm:spPr/>
      <dgm:t>
        <a:bodyPr/>
        <a:lstStyle/>
        <a:p>
          <a:endParaRPr lang="es-ES"/>
        </a:p>
      </dgm:t>
    </dgm:pt>
    <dgm:pt modelId="{A9E3F895-D4DA-4720-A151-83139050ECB3}" type="sibTrans" cxnId="{29870E22-10D2-4728-AAC2-3E17693CDDD6}">
      <dgm:prSet/>
      <dgm:spPr/>
      <dgm:t>
        <a:bodyPr/>
        <a:lstStyle/>
        <a:p>
          <a:endParaRPr lang="es-ES"/>
        </a:p>
      </dgm:t>
    </dgm:pt>
    <dgm:pt modelId="{0084B5E3-B9F4-49CA-8D0A-FA3BCF60650F}">
      <dgm:prSet phldrT="[Texto]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/>
            <a:t>INFORMACIÓN ADICIONAL</a:t>
          </a:r>
          <a:endParaRPr lang="es-ES" b="1" dirty="0"/>
        </a:p>
      </dgm:t>
    </dgm:pt>
    <dgm:pt modelId="{EA0EAC08-7962-4185-ADD5-EDFB3006ACA5}" type="parTrans" cxnId="{ECB86975-BC0E-460B-BC6B-C1D0C1A6CD91}">
      <dgm:prSet/>
      <dgm:spPr/>
      <dgm:t>
        <a:bodyPr/>
        <a:lstStyle/>
        <a:p>
          <a:endParaRPr lang="es-ES"/>
        </a:p>
      </dgm:t>
    </dgm:pt>
    <dgm:pt modelId="{514F5F36-E28A-4739-A7D8-A153C88C1BEF}" type="sibTrans" cxnId="{ECB86975-BC0E-460B-BC6B-C1D0C1A6CD91}">
      <dgm:prSet/>
      <dgm:spPr/>
      <dgm:t>
        <a:bodyPr/>
        <a:lstStyle/>
        <a:p>
          <a:endParaRPr lang="es-ES"/>
        </a:p>
      </dgm:t>
    </dgm:pt>
    <dgm:pt modelId="{F46ED5EF-1DBA-409C-B06B-3B1F2B6EB363}">
      <dgm:prSet phldrT="[Texto]"/>
      <dgm:spPr/>
      <dgm:t>
        <a:bodyPr/>
        <a:lstStyle/>
        <a:p>
          <a:r>
            <a:rPr lang="es-ES" b="1" dirty="0" smtClean="0"/>
            <a:t>PROBABILIDADES NUEVAS; A POSTERIORI</a:t>
          </a:r>
          <a:endParaRPr lang="es-ES" b="1" dirty="0"/>
        </a:p>
      </dgm:t>
    </dgm:pt>
    <dgm:pt modelId="{8891A4A5-C55E-4F59-B0C1-4C501072313D}" type="parTrans" cxnId="{F1D779CE-8FBD-4A60-A03F-49822B88DDD2}">
      <dgm:prSet/>
      <dgm:spPr/>
      <dgm:t>
        <a:bodyPr/>
        <a:lstStyle/>
        <a:p>
          <a:endParaRPr lang="es-ES"/>
        </a:p>
      </dgm:t>
    </dgm:pt>
    <dgm:pt modelId="{96BAB38F-887B-4F88-A2F9-3D5FF4943C2F}" type="sibTrans" cxnId="{F1D779CE-8FBD-4A60-A03F-49822B88DDD2}">
      <dgm:prSet/>
      <dgm:spPr/>
      <dgm:t>
        <a:bodyPr/>
        <a:lstStyle/>
        <a:p>
          <a:endParaRPr lang="es-ES"/>
        </a:p>
      </dgm:t>
    </dgm:pt>
    <dgm:pt modelId="{BD320318-739A-4EAC-AB13-1A343DED4FAE}" type="pres">
      <dgm:prSet presAssocID="{A8D442B1-82A2-48D7-84BD-A087C29652FE}" presName="Name0" presStyleCnt="0">
        <dgm:presLayoutVars>
          <dgm:dir/>
          <dgm:resizeHandles val="exact"/>
        </dgm:presLayoutVars>
      </dgm:prSet>
      <dgm:spPr/>
    </dgm:pt>
    <dgm:pt modelId="{132E34EB-57FF-4B37-9BAD-A3A2557FC5B5}" type="pres">
      <dgm:prSet presAssocID="{E58D5C8C-F29B-4C84-98A6-55EB66D2CA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1E4CA-7B00-47CF-A5F6-B63BDACCDE13}" type="pres">
      <dgm:prSet presAssocID="{A9E3F895-D4DA-4720-A151-83139050ECB3}" presName="sibTrans" presStyleLbl="sibTrans2D1" presStyleIdx="0" presStyleCnt="2"/>
      <dgm:spPr/>
      <dgm:t>
        <a:bodyPr/>
        <a:lstStyle/>
        <a:p>
          <a:endParaRPr lang="es-AR"/>
        </a:p>
      </dgm:t>
    </dgm:pt>
    <dgm:pt modelId="{98A0D2E5-1DA6-4D50-8001-ED7BADA49FFB}" type="pres">
      <dgm:prSet presAssocID="{A9E3F895-D4DA-4720-A151-83139050ECB3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546D3910-6250-4D85-ABC2-F1E50716CFB5}" type="pres">
      <dgm:prSet presAssocID="{0084B5E3-B9F4-49CA-8D0A-FA3BCF606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614C8E-A9F8-45F3-952F-623F169D8F49}" type="pres">
      <dgm:prSet presAssocID="{514F5F36-E28A-4739-A7D8-A153C88C1BEF}" presName="sibTrans" presStyleLbl="sibTrans2D1" presStyleIdx="1" presStyleCnt="2"/>
      <dgm:spPr/>
      <dgm:t>
        <a:bodyPr/>
        <a:lstStyle/>
        <a:p>
          <a:endParaRPr lang="es-AR"/>
        </a:p>
      </dgm:t>
    </dgm:pt>
    <dgm:pt modelId="{938E90CB-D119-47FB-833C-011EF025C875}" type="pres">
      <dgm:prSet presAssocID="{514F5F36-E28A-4739-A7D8-A153C88C1BEF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18ED9662-A303-4320-9990-7A310FFA9040}" type="pres">
      <dgm:prSet presAssocID="{F46ED5EF-1DBA-409C-B06B-3B1F2B6EB3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CB86975-BC0E-460B-BC6B-C1D0C1A6CD91}" srcId="{A8D442B1-82A2-48D7-84BD-A087C29652FE}" destId="{0084B5E3-B9F4-49CA-8D0A-FA3BCF60650F}" srcOrd="1" destOrd="0" parTransId="{EA0EAC08-7962-4185-ADD5-EDFB3006ACA5}" sibTransId="{514F5F36-E28A-4739-A7D8-A153C88C1BEF}"/>
    <dgm:cxn modelId="{26AF09A9-3DE5-4EC9-BB42-4D1EBAF58E98}" type="presOf" srcId="{F46ED5EF-1DBA-409C-B06B-3B1F2B6EB363}" destId="{18ED9662-A303-4320-9990-7A310FFA9040}" srcOrd="0" destOrd="0" presId="urn:microsoft.com/office/officeart/2005/8/layout/process1"/>
    <dgm:cxn modelId="{3A6ABE16-3AA8-4CE1-80AA-4DB98027E583}" type="presOf" srcId="{A9E3F895-D4DA-4720-A151-83139050ECB3}" destId="{3EC1E4CA-7B00-47CF-A5F6-B63BDACCDE13}" srcOrd="0" destOrd="0" presId="urn:microsoft.com/office/officeart/2005/8/layout/process1"/>
    <dgm:cxn modelId="{29870E22-10D2-4728-AAC2-3E17693CDDD6}" srcId="{A8D442B1-82A2-48D7-84BD-A087C29652FE}" destId="{E58D5C8C-F29B-4C84-98A6-55EB66D2CA2C}" srcOrd="0" destOrd="0" parTransId="{55F4C756-51BE-4AA1-9B51-B386087B97B5}" sibTransId="{A9E3F895-D4DA-4720-A151-83139050ECB3}"/>
    <dgm:cxn modelId="{02F30872-B843-4BBC-93DF-261981438573}" type="presOf" srcId="{0084B5E3-B9F4-49CA-8D0A-FA3BCF60650F}" destId="{546D3910-6250-4D85-ABC2-F1E50716CFB5}" srcOrd="0" destOrd="0" presId="urn:microsoft.com/office/officeart/2005/8/layout/process1"/>
    <dgm:cxn modelId="{89B18C68-E546-45AB-9EE1-044B0137221F}" type="presOf" srcId="{E58D5C8C-F29B-4C84-98A6-55EB66D2CA2C}" destId="{132E34EB-57FF-4B37-9BAD-A3A2557FC5B5}" srcOrd="0" destOrd="0" presId="urn:microsoft.com/office/officeart/2005/8/layout/process1"/>
    <dgm:cxn modelId="{D1F44369-5B92-42CC-964B-5BFE3D43D38A}" type="presOf" srcId="{A8D442B1-82A2-48D7-84BD-A087C29652FE}" destId="{BD320318-739A-4EAC-AB13-1A343DED4FAE}" srcOrd="0" destOrd="0" presId="urn:microsoft.com/office/officeart/2005/8/layout/process1"/>
    <dgm:cxn modelId="{3DD7E90B-8D22-45D2-875E-30CCFE36D003}" type="presOf" srcId="{514F5F36-E28A-4739-A7D8-A153C88C1BEF}" destId="{7E614C8E-A9F8-45F3-952F-623F169D8F49}" srcOrd="0" destOrd="0" presId="urn:microsoft.com/office/officeart/2005/8/layout/process1"/>
    <dgm:cxn modelId="{F1D779CE-8FBD-4A60-A03F-49822B88DDD2}" srcId="{A8D442B1-82A2-48D7-84BD-A087C29652FE}" destId="{F46ED5EF-1DBA-409C-B06B-3B1F2B6EB363}" srcOrd="2" destOrd="0" parTransId="{8891A4A5-C55E-4F59-B0C1-4C501072313D}" sibTransId="{96BAB38F-887B-4F88-A2F9-3D5FF4943C2F}"/>
    <dgm:cxn modelId="{10E73382-EB33-4202-AF70-6DF18A13ABC2}" type="presOf" srcId="{514F5F36-E28A-4739-A7D8-A153C88C1BEF}" destId="{938E90CB-D119-47FB-833C-011EF025C875}" srcOrd="1" destOrd="0" presId="urn:microsoft.com/office/officeart/2005/8/layout/process1"/>
    <dgm:cxn modelId="{3182B14C-26D6-40D7-ACF6-DD64AB874488}" type="presOf" srcId="{A9E3F895-D4DA-4720-A151-83139050ECB3}" destId="{98A0D2E5-1DA6-4D50-8001-ED7BADA49FFB}" srcOrd="1" destOrd="0" presId="urn:microsoft.com/office/officeart/2005/8/layout/process1"/>
    <dgm:cxn modelId="{CD20BB03-62A7-43D0-9295-57D88C68D386}" type="presParOf" srcId="{BD320318-739A-4EAC-AB13-1A343DED4FAE}" destId="{132E34EB-57FF-4B37-9BAD-A3A2557FC5B5}" srcOrd="0" destOrd="0" presId="urn:microsoft.com/office/officeart/2005/8/layout/process1"/>
    <dgm:cxn modelId="{E89596D8-7DD0-4262-9F21-F0A17BA113AB}" type="presParOf" srcId="{BD320318-739A-4EAC-AB13-1A343DED4FAE}" destId="{3EC1E4CA-7B00-47CF-A5F6-B63BDACCDE13}" srcOrd="1" destOrd="0" presId="urn:microsoft.com/office/officeart/2005/8/layout/process1"/>
    <dgm:cxn modelId="{FD7A8669-8C65-4C12-AE45-72A8BC980302}" type="presParOf" srcId="{3EC1E4CA-7B00-47CF-A5F6-B63BDACCDE13}" destId="{98A0D2E5-1DA6-4D50-8001-ED7BADA49FFB}" srcOrd="0" destOrd="0" presId="urn:microsoft.com/office/officeart/2005/8/layout/process1"/>
    <dgm:cxn modelId="{E4A195DD-D448-4475-8668-D5F1ED916708}" type="presParOf" srcId="{BD320318-739A-4EAC-AB13-1A343DED4FAE}" destId="{546D3910-6250-4D85-ABC2-F1E50716CFB5}" srcOrd="2" destOrd="0" presId="urn:microsoft.com/office/officeart/2005/8/layout/process1"/>
    <dgm:cxn modelId="{278B1EFD-B66D-4E2B-84D6-62F5473858DA}" type="presParOf" srcId="{BD320318-739A-4EAC-AB13-1A343DED4FAE}" destId="{7E614C8E-A9F8-45F3-952F-623F169D8F49}" srcOrd="3" destOrd="0" presId="urn:microsoft.com/office/officeart/2005/8/layout/process1"/>
    <dgm:cxn modelId="{D9CEF841-D0BF-4B02-9C51-42CCB3965AE6}" type="presParOf" srcId="{7E614C8E-A9F8-45F3-952F-623F169D8F49}" destId="{938E90CB-D119-47FB-833C-011EF025C875}" srcOrd="0" destOrd="0" presId="urn:microsoft.com/office/officeart/2005/8/layout/process1"/>
    <dgm:cxn modelId="{45079AEA-5F97-4A62-AD66-8F031BCE5DDC}" type="presParOf" srcId="{BD320318-739A-4EAC-AB13-1A343DED4FAE}" destId="{18ED9662-A303-4320-9990-7A310FFA90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A6A09-1ED0-4413-A316-30A45DF8C3F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B33AEC5-D358-4B35-98E8-7884EB1D25B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dirty="0" smtClean="0"/>
            <a:t>MATRIZ INICIAL</a:t>
          </a:r>
          <a:endParaRPr lang="es-ES" b="1" dirty="0"/>
        </a:p>
      </dgm:t>
    </dgm:pt>
    <dgm:pt modelId="{973FDDB0-D07E-475C-88A0-2B45C958588A}" type="parTrans" cxnId="{BE04AE91-B66D-4197-9624-403E496E3474}">
      <dgm:prSet/>
      <dgm:spPr/>
      <dgm:t>
        <a:bodyPr/>
        <a:lstStyle/>
        <a:p>
          <a:endParaRPr lang="es-ES"/>
        </a:p>
      </dgm:t>
    </dgm:pt>
    <dgm:pt modelId="{56CD8673-0A7E-4807-B258-93D19165B395}" type="sibTrans" cxnId="{BE04AE91-B66D-4197-9624-403E496E3474}">
      <dgm:prSet/>
      <dgm:spPr/>
      <dgm:t>
        <a:bodyPr/>
        <a:lstStyle/>
        <a:p>
          <a:endParaRPr lang="es-ES"/>
        </a:p>
      </dgm:t>
    </dgm:pt>
    <dgm:pt modelId="{4B71CE12-950E-427F-9BC1-30739AE581EF}">
      <dgm:prSet phldrT="[Texto]"/>
      <dgm:spPr/>
      <dgm:t>
        <a:bodyPr/>
        <a:lstStyle/>
        <a:p>
          <a:r>
            <a:rPr lang="es-ES" dirty="0" smtClean="0"/>
            <a:t>P(N). Valor esperado a priori</a:t>
          </a:r>
          <a:endParaRPr lang="es-ES" dirty="0"/>
        </a:p>
      </dgm:t>
    </dgm:pt>
    <dgm:pt modelId="{9FF816BE-13F7-4ED0-850B-0685D4B089D6}" type="parTrans" cxnId="{795AC682-55A3-470C-83B7-05AA6C10D087}">
      <dgm:prSet/>
      <dgm:spPr/>
      <dgm:t>
        <a:bodyPr/>
        <a:lstStyle/>
        <a:p>
          <a:endParaRPr lang="es-ES"/>
        </a:p>
      </dgm:t>
    </dgm:pt>
    <dgm:pt modelId="{A0E6E5CD-EEF2-4E66-BF02-28E008675A7F}" type="sibTrans" cxnId="{795AC682-55A3-470C-83B7-05AA6C10D087}">
      <dgm:prSet/>
      <dgm:spPr/>
      <dgm:t>
        <a:bodyPr/>
        <a:lstStyle/>
        <a:p>
          <a:endParaRPr lang="es-ES"/>
        </a:p>
      </dgm:t>
    </dgm:pt>
    <dgm:pt modelId="{F87F3CCB-049E-434D-84AE-BD47A0AE0B86}">
      <dgm:prSet phldrT="[Texto]"/>
      <dgm:spPr/>
      <dgm:t>
        <a:bodyPr/>
        <a:lstStyle/>
        <a:p>
          <a:r>
            <a:rPr lang="es-ES" b="1" i="1" dirty="0" smtClean="0"/>
            <a:t>TABLA DE BAYES</a:t>
          </a:r>
          <a:endParaRPr lang="es-ES" b="1" i="1" dirty="0"/>
        </a:p>
      </dgm:t>
    </dgm:pt>
    <dgm:pt modelId="{2B112F0D-A023-474A-9914-260660DE23B7}" type="parTrans" cxnId="{80A51CC6-A1AE-4CEA-A804-E316717257F4}">
      <dgm:prSet/>
      <dgm:spPr/>
      <dgm:t>
        <a:bodyPr/>
        <a:lstStyle/>
        <a:p>
          <a:endParaRPr lang="es-ES"/>
        </a:p>
      </dgm:t>
    </dgm:pt>
    <dgm:pt modelId="{AB1DED41-3E4F-4D87-B1B2-DD1CC3F408F1}" type="sibTrans" cxnId="{80A51CC6-A1AE-4CEA-A804-E316717257F4}">
      <dgm:prSet/>
      <dgm:spPr/>
      <dgm:t>
        <a:bodyPr/>
        <a:lstStyle/>
        <a:p>
          <a:endParaRPr lang="es-ES"/>
        </a:p>
      </dgm:t>
    </dgm:pt>
    <dgm:pt modelId="{29787678-83DA-4823-9D81-24A8D6C79925}">
      <dgm:prSet phldrT="[Texto]"/>
      <dgm:spPr/>
      <dgm:t>
        <a:bodyPr/>
        <a:lstStyle/>
        <a:p>
          <a:r>
            <a:rPr lang="es-ES" dirty="0" smtClean="0"/>
            <a:t>P(N)</a:t>
          </a:r>
          <a:endParaRPr lang="es-ES" dirty="0"/>
        </a:p>
      </dgm:t>
    </dgm:pt>
    <dgm:pt modelId="{63EAD887-7F33-472D-BF89-61147883E9D8}" type="parTrans" cxnId="{6B750682-7ABA-4F17-BF6F-E36D32B4BC33}">
      <dgm:prSet/>
      <dgm:spPr/>
      <dgm:t>
        <a:bodyPr/>
        <a:lstStyle/>
        <a:p>
          <a:endParaRPr lang="es-ES"/>
        </a:p>
      </dgm:t>
    </dgm:pt>
    <dgm:pt modelId="{65CBC8D4-8C4E-4842-BFC8-DEF7BA4CBB9F}" type="sibTrans" cxnId="{6B750682-7ABA-4F17-BF6F-E36D32B4BC33}">
      <dgm:prSet/>
      <dgm:spPr/>
      <dgm:t>
        <a:bodyPr/>
        <a:lstStyle/>
        <a:p>
          <a:endParaRPr lang="es-ES"/>
        </a:p>
      </dgm:t>
    </dgm:pt>
    <dgm:pt modelId="{55944A98-BBC3-41C0-A85C-78A617ECF2A7}">
      <dgm:prSet phldrT="[Texto]"/>
      <dgm:spPr/>
      <dgm:t>
        <a:bodyPr/>
        <a:lstStyle/>
        <a:p>
          <a:r>
            <a:rPr lang="es-ES" dirty="0" smtClean="0"/>
            <a:t>P(Z/N)</a:t>
          </a:r>
          <a:endParaRPr lang="es-ES" dirty="0"/>
        </a:p>
      </dgm:t>
    </dgm:pt>
    <dgm:pt modelId="{582B2AF2-182D-4633-B408-7D6E03DF4481}" type="parTrans" cxnId="{B3662FCA-DE54-4A38-8A76-D015B2CF9EC7}">
      <dgm:prSet/>
      <dgm:spPr/>
      <dgm:t>
        <a:bodyPr/>
        <a:lstStyle/>
        <a:p>
          <a:endParaRPr lang="es-ES"/>
        </a:p>
      </dgm:t>
    </dgm:pt>
    <dgm:pt modelId="{20B5C787-154E-4677-96F2-B4C79441A92E}" type="sibTrans" cxnId="{B3662FCA-DE54-4A38-8A76-D015B2CF9EC7}">
      <dgm:prSet/>
      <dgm:spPr/>
      <dgm:t>
        <a:bodyPr/>
        <a:lstStyle/>
        <a:p>
          <a:endParaRPr lang="es-ES"/>
        </a:p>
      </dgm:t>
    </dgm:pt>
    <dgm:pt modelId="{EC778962-43D1-45F7-B91E-1EA4EA9DD96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dirty="0" smtClean="0"/>
            <a:t>MATRICES A POSTERIORI</a:t>
          </a:r>
          <a:endParaRPr lang="es-ES" b="1" dirty="0"/>
        </a:p>
      </dgm:t>
    </dgm:pt>
    <dgm:pt modelId="{AC5F96FA-BC24-4B70-AEDB-2133FEF3BFEF}" type="parTrans" cxnId="{01635C59-F36A-47A8-934E-1E229CDA340E}">
      <dgm:prSet/>
      <dgm:spPr/>
      <dgm:t>
        <a:bodyPr/>
        <a:lstStyle/>
        <a:p>
          <a:endParaRPr lang="es-ES"/>
        </a:p>
      </dgm:t>
    </dgm:pt>
    <dgm:pt modelId="{97DF2534-BDA9-4434-B0C8-872AECC1701A}" type="sibTrans" cxnId="{01635C59-F36A-47A8-934E-1E229CDA340E}">
      <dgm:prSet/>
      <dgm:spPr/>
      <dgm:t>
        <a:bodyPr/>
        <a:lstStyle/>
        <a:p>
          <a:endParaRPr lang="es-ES"/>
        </a:p>
      </dgm:t>
    </dgm:pt>
    <dgm:pt modelId="{98F06433-864E-4450-8B7A-27410AE5FD4C}">
      <dgm:prSet phldrT="[Texto]"/>
      <dgm:spPr/>
      <dgm:t>
        <a:bodyPr/>
        <a:lstStyle/>
        <a:p>
          <a:r>
            <a:rPr lang="es-ES" dirty="0" smtClean="0"/>
            <a:t>Para cada Z habrá una matriz a posteriori. De cada una calculo el Valor Esperado</a:t>
          </a:r>
          <a:endParaRPr lang="es-ES" dirty="0"/>
        </a:p>
      </dgm:t>
    </dgm:pt>
    <dgm:pt modelId="{EB640C76-2B68-4B68-93A3-EFB5C3FEEED7}" type="parTrans" cxnId="{F530B712-6026-414F-AAE4-23152A738D74}">
      <dgm:prSet/>
      <dgm:spPr/>
      <dgm:t>
        <a:bodyPr/>
        <a:lstStyle/>
        <a:p>
          <a:endParaRPr lang="es-ES"/>
        </a:p>
      </dgm:t>
    </dgm:pt>
    <dgm:pt modelId="{C6DFB3EB-38A1-4BBC-8DF5-3922F1C3D335}" type="sibTrans" cxnId="{F530B712-6026-414F-AAE4-23152A738D74}">
      <dgm:prSet/>
      <dgm:spPr/>
      <dgm:t>
        <a:bodyPr/>
        <a:lstStyle/>
        <a:p>
          <a:endParaRPr lang="es-ES"/>
        </a:p>
      </dgm:t>
    </dgm:pt>
    <dgm:pt modelId="{EA17E267-7088-47E9-BF7E-534332BD47E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b="1" dirty="0" smtClean="0"/>
            <a:t>VALOR ESPERADO A POSTERIORI</a:t>
          </a:r>
          <a:endParaRPr lang="es-ES" b="1" dirty="0"/>
        </a:p>
      </dgm:t>
    </dgm:pt>
    <dgm:pt modelId="{8C0C2545-53B0-4940-BEB6-C87FF16E340A}" type="parTrans" cxnId="{40F064BE-B48A-47D2-B20B-E9DF941F3AE2}">
      <dgm:prSet/>
      <dgm:spPr/>
      <dgm:t>
        <a:bodyPr/>
        <a:lstStyle/>
        <a:p>
          <a:endParaRPr lang="es-ES"/>
        </a:p>
      </dgm:t>
    </dgm:pt>
    <dgm:pt modelId="{A1167E5A-0722-4DE5-9747-729CE5C4EFDE}" type="sibTrans" cxnId="{40F064BE-B48A-47D2-B20B-E9DF941F3AE2}">
      <dgm:prSet/>
      <dgm:spPr/>
      <dgm:t>
        <a:bodyPr/>
        <a:lstStyle/>
        <a:p>
          <a:endParaRPr lang="es-ES"/>
        </a:p>
      </dgm:t>
    </dgm:pt>
    <dgm:pt modelId="{79EC40D7-1E00-44CE-BDCB-63C64E91A9D1}">
      <dgm:prSet phldrT="[Texto]"/>
      <dgm:spPr/>
      <dgm:t>
        <a:bodyPr/>
        <a:lstStyle/>
        <a:p>
          <a:r>
            <a:rPr lang="es-ES" dirty="0" smtClean="0"/>
            <a:t>P(Z^N)</a:t>
          </a:r>
          <a:endParaRPr lang="es-ES" dirty="0"/>
        </a:p>
      </dgm:t>
    </dgm:pt>
    <dgm:pt modelId="{EFC62CEE-2607-401A-ACEE-E946B08F72D8}" type="parTrans" cxnId="{0F993F24-221D-4790-B23D-B1C23C8313DD}">
      <dgm:prSet/>
      <dgm:spPr/>
      <dgm:t>
        <a:bodyPr/>
        <a:lstStyle/>
        <a:p>
          <a:endParaRPr lang="es-ES"/>
        </a:p>
      </dgm:t>
    </dgm:pt>
    <dgm:pt modelId="{B07DA63B-F0D9-4D4A-9E01-CDCAEBD4FAD9}" type="sibTrans" cxnId="{0F993F24-221D-4790-B23D-B1C23C8313DD}">
      <dgm:prSet/>
      <dgm:spPr/>
      <dgm:t>
        <a:bodyPr/>
        <a:lstStyle/>
        <a:p>
          <a:endParaRPr lang="es-ES"/>
        </a:p>
      </dgm:t>
    </dgm:pt>
    <dgm:pt modelId="{A126A533-4C69-4B97-8C58-06CF733691CC}">
      <dgm:prSet phldrT="[Texto]"/>
      <dgm:spPr/>
      <dgm:t>
        <a:bodyPr/>
        <a:lstStyle/>
        <a:p>
          <a:r>
            <a:rPr lang="es-ES" dirty="0" smtClean="0"/>
            <a:t>P(N/Z) y P(Z)</a:t>
          </a:r>
          <a:endParaRPr lang="es-ES" dirty="0"/>
        </a:p>
      </dgm:t>
    </dgm:pt>
    <dgm:pt modelId="{27F255E0-42A2-407A-8A9D-DD2F7980B5CF}" type="parTrans" cxnId="{91447D8C-50E9-4E4B-901E-9EF774A7C161}">
      <dgm:prSet/>
      <dgm:spPr/>
      <dgm:t>
        <a:bodyPr/>
        <a:lstStyle/>
        <a:p>
          <a:endParaRPr lang="es-ES"/>
        </a:p>
      </dgm:t>
    </dgm:pt>
    <dgm:pt modelId="{2AEA3C55-93A8-4FE1-AFB5-7D4FB24D3F0F}" type="sibTrans" cxnId="{91447D8C-50E9-4E4B-901E-9EF774A7C161}">
      <dgm:prSet/>
      <dgm:spPr/>
      <dgm:t>
        <a:bodyPr/>
        <a:lstStyle/>
        <a:p>
          <a:endParaRPr lang="es-ES"/>
        </a:p>
      </dgm:t>
    </dgm:pt>
    <dgm:pt modelId="{0CC20F2F-F292-4DEB-BE9E-147AD1EF1788}">
      <dgm:prSet phldrT="[Texto]"/>
      <dgm:spPr/>
      <dgm:t>
        <a:bodyPr/>
        <a:lstStyle/>
        <a:p>
          <a:r>
            <a:rPr lang="es-ES" dirty="0" smtClean="0"/>
            <a:t>P(Z1)* Mejor V </a:t>
          </a:r>
          <a:r>
            <a:rPr lang="es-ES" dirty="0" err="1" smtClean="0"/>
            <a:t>esp</a:t>
          </a:r>
          <a:r>
            <a:rPr lang="es-ES" dirty="0" smtClean="0"/>
            <a:t> (Z1)+ P(Z2)* Mejor V </a:t>
          </a:r>
          <a:r>
            <a:rPr lang="es-ES" dirty="0" err="1" smtClean="0"/>
            <a:t>esp</a:t>
          </a:r>
          <a:r>
            <a:rPr lang="es-ES" dirty="0" smtClean="0"/>
            <a:t> (Z2) + .... P(Zn)* Mejor V </a:t>
          </a:r>
          <a:r>
            <a:rPr lang="es-ES" dirty="0" err="1" smtClean="0"/>
            <a:t>esp</a:t>
          </a:r>
          <a:r>
            <a:rPr lang="es-ES" dirty="0" smtClean="0"/>
            <a:t> (Zn)</a:t>
          </a:r>
          <a:endParaRPr lang="es-ES" dirty="0"/>
        </a:p>
      </dgm:t>
    </dgm:pt>
    <dgm:pt modelId="{D4AB236A-3B02-4903-9188-88173B23E861}" type="parTrans" cxnId="{78BA2583-FFFB-43C5-8878-B1DE05B0418F}">
      <dgm:prSet/>
      <dgm:spPr/>
      <dgm:t>
        <a:bodyPr/>
        <a:lstStyle/>
        <a:p>
          <a:endParaRPr lang="es-ES"/>
        </a:p>
      </dgm:t>
    </dgm:pt>
    <dgm:pt modelId="{B22CB81F-17F2-46F3-BE86-E6D53B318161}" type="sibTrans" cxnId="{78BA2583-FFFB-43C5-8878-B1DE05B0418F}">
      <dgm:prSet/>
      <dgm:spPr/>
      <dgm:t>
        <a:bodyPr/>
        <a:lstStyle/>
        <a:p>
          <a:endParaRPr lang="es-ES"/>
        </a:p>
      </dgm:t>
    </dgm:pt>
    <dgm:pt modelId="{313A62E6-DD23-4115-AEEA-69879F90EDB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b="1" u="sng" dirty="0" smtClean="0"/>
            <a:t>CUÁNTO PAGO POR LA INFORMACIÓN? CONVIENE COMPRARLA?</a:t>
          </a:r>
          <a:endParaRPr lang="es-ES" b="1" u="sng" dirty="0"/>
        </a:p>
      </dgm:t>
    </dgm:pt>
    <dgm:pt modelId="{E5810F09-0F19-4DD9-890F-B4614CCBF8D2}" type="parTrans" cxnId="{41075DE3-E195-459C-82BE-8D462102E367}">
      <dgm:prSet/>
      <dgm:spPr/>
      <dgm:t>
        <a:bodyPr/>
        <a:lstStyle/>
        <a:p>
          <a:endParaRPr lang="es-ES"/>
        </a:p>
      </dgm:t>
    </dgm:pt>
    <dgm:pt modelId="{E59619D7-C1F1-4440-9234-E8AC7251F7F1}" type="sibTrans" cxnId="{41075DE3-E195-459C-82BE-8D462102E367}">
      <dgm:prSet/>
      <dgm:spPr/>
      <dgm:t>
        <a:bodyPr/>
        <a:lstStyle/>
        <a:p>
          <a:endParaRPr lang="es-ES"/>
        </a:p>
      </dgm:t>
    </dgm:pt>
    <dgm:pt modelId="{DEB8A89A-20AE-4045-BD41-3372B192A81E}">
      <dgm:prSet phldrT="[Texto]"/>
      <dgm:spPr/>
      <dgm:t>
        <a:bodyPr/>
        <a:lstStyle/>
        <a:p>
          <a:r>
            <a:rPr lang="es-ES" dirty="0" err="1" smtClean="0"/>
            <a:t>Vesp</a:t>
          </a:r>
          <a:r>
            <a:rPr lang="es-ES" dirty="0" smtClean="0"/>
            <a:t> a POSTERIORI – </a:t>
          </a:r>
          <a:r>
            <a:rPr lang="es-ES" dirty="0" err="1" smtClean="0"/>
            <a:t>Vesp</a:t>
          </a:r>
          <a:r>
            <a:rPr lang="es-ES" dirty="0" smtClean="0"/>
            <a:t> a PRIORI</a:t>
          </a:r>
          <a:endParaRPr lang="es-ES" dirty="0"/>
        </a:p>
      </dgm:t>
    </dgm:pt>
    <dgm:pt modelId="{330EA75A-4E15-40F4-A445-8E7AADAD379C}" type="parTrans" cxnId="{DDA8BEE8-0F82-4257-8B41-CFF9076FB383}">
      <dgm:prSet/>
      <dgm:spPr/>
      <dgm:t>
        <a:bodyPr/>
        <a:lstStyle/>
        <a:p>
          <a:endParaRPr lang="es-ES"/>
        </a:p>
      </dgm:t>
    </dgm:pt>
    <dgm:pt modelId="{EE1A127C-0669-4119-ACCF-77EAF7A9B442}" type="sibTrans" cxnId="{DDA8BEE8-0F82-4257-8B41-CFF9076FB383}">
      <dgm:prSet/>
      <dgm:spPr/>
      <dgm:t>
        <a:bodyPr/>
        <a:lstStyle/>
        <a:p>
          <a:endParaRPr lang="es-ES"/>
        </a:p>
      </dgm:t>
    </dgm:pt>
    <dgm:pt modelId="{8ED26EFE-28C9-47CA-BD84-C4185E16F1CC}" type="pres">
      <dgm:prSet presAssocID="{470A6A09-1ED0-4413-A316-30A45DF8C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37A6CD4-D270-4FE1-8B64-C3309B8B2E06}" type="pres">
      <dgm:prSet presAssocID="{313A62E6-DD23-4115-AEEA-69879F90EDB9}" presName="boxAndChildren" presStyleCnt="0"/>
      <dgm:spPr/>
      <dgm:t>
        <a:bodyPr/>
        <a:lstStyle/>
        <a:p>
          <a:endParaRPr lang="es-AR"/>
        </a:p>
      </dgm:t>
    </dgm:pt>
    <dgm:pt modelId="{89AF8C29-E054-4AAA-869E-7F3BDCF6632D}" type="pres">
      <dgm:prSet presAssocID="{313A62E6-DD23-4115-AEEA-69879F90EDB9}" presName="parentTextBox" presStyleLbl="node1" presStyleIdx="0" presStyleCnt="5"/>
      <dgm:spPr/>
      <dgm:t>
        <a:bodyPr/>
        <a:lstStyle/>
        <a:p>
          <a:endParaRPr lang="es-ES"/>
        </a:p>
      </dgm:t>
    </dgm:pt>
    <dgm:pt modelId="{1F027ACA-6BA0-4593-ADD0-A621D1287AEF}" type="pres">
      <dgm:prSet presAssocID="{313A62E6-DD23-4115-AEEA-69879F90EDB9}" presName="entireBox" presStyleLbl="node1" presStyleIdx="0" presStyleCnt="5"/>
      <dgm:spPr/>
      <dgm:t>
        <a:bodyPr/>
        <a:lstStyle/>
        <a:p>
          <a:endParaRPr lang="es-AR"/>
        </a:p>
      </dgm:t>
    </dgm:pt>
    <dgm:pt modelId="{A85CB388-D34F-4F21-AFCF-AC887C850B2A}" type="pres">
      <dgm:prSet presAssocID="{313A62E6-DD23-4115-AEEA-69879F90EDB9}" presName="descendantBox" presStyleCnt="0"/>
      <dgm:spPr/>
      <dgm:t>
        <a:bodyPr/>
        <a:lstStyle/>
        <a:p>
          <a:endParaRPr lang="es-AR"/>
        </a:p>
      </dgm:t>
    </dgm:pt>
    <dgm:pt modelId="{3C14F1D8-EE09-4D79-88FA-0EB2CCE9F16B}" type="pres">
      <dgm:prSet presAssocID="{DEB8A89A-20AE-4045-BD41-3372B192A81E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67067-CF83-43AF-9682-C89403949D6F}" type="pres">
      <dgm:prSet presAssocID="{A1167E5A-0722-4DE5-9747-729CE5C4EFDE}" presName="sp" presStyleCnt="0"/>
      <dgm:spPr/>
      <dgm:t>
        <a:bodyPr/>
        <a:lstStyle/>
        <a:p>
          <a:endParaRPr lang="es-AR"/>
        </a:p>
      </dgm:t>
    </dgm:pt>
    <dgm:pt modelId="{F0DADF14-0E33-4221-B8DC-E5FACDB30AB7}" type="pres">
      <dgm:prSet presAssocID="{EA17E267-7088-47E9-BF7E-534332BD47EB}" presName="arrowAndChildren" presStyleCnt="0"/>
      <dgm:spPr/>
      <dgm:t>
        <a:bodyPr/>
        <a:lstStyle/>
        <a:p>
          <a:endParaRPr lang="es-AR"/>
        </a:p>
      </dgm:t>
    </dgm:pt>
    <dgm:pt modelId="{D20970EC-A873-4A60-AC3B-9DDFC99F5BE9}" type="pres">
      <dgm:prSet presAssocID="{EA17E267-7088-47E9-BF7E-534332BD47EB}" presName="parentTextArrow" presStyleLbl="node1" presStyleIdx="0" presStyleCnt="5"/>
      <dgm:spPr/>
      <dgm:t>
        <a:bodyPr/>
        <a:lstStyle/>
        <a:p>
          <a:endParaRPr lang="es-AR"/>
        </a:p>
      </dgm:t>
    </dgm:pt>
    <dgm:pt modelId="{EE391DD7-520C-4F1F-8AEE-2B0510943AB8}" type="pres">
      <dgm:prSet presAssocID="{EA17E267-7088-47E9-BF7E-534332BD47EB}" presName="arrow" presStyleLbl="node1" presStyleIdx="1" presStyleCnt="5"/>
      <dgm:spPr/>
      <dgm:t>
        <a:bodyPr/>
        <a:lstStyle/>
        <a:p>
          <a:endParaRPr lang="es-AR"/>
        </a:p>
      </dgm:t>
    </dgm:pt>
    <dgm:pt modelId="{DDBC0EF3-4F61-47AC-BC74-240924E33F31}" type="pres">
      <dgm:prSet presAssocID="{EA17E267-7088-47E9-BF7E-534332BD47EB}" presName="descendantArrow" presStyleCnt="0"/>
      <dgm:spPr/>
      <dgm:t>
        <a:bodyPr/>
        <a:lstStyle/>
        <a:p>
          <a:endParaRPr lang="es-AR"/>
        </a:p>
      </dgm:t>
    </dgm:pt>
    <dgm:pt modelId="{C536711A-C3E0-464B-B9D7-26B7A08DDC09}" type="pres">
      <dgm:prSet presAssocID="{0CC20F2F-F292-4DEB-BE9E-147AD1EF1788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326992-D466-4E2F-98BE-452FB5C7E411}" type="pres">
      <dgm:prSet presAssocID="{97DF2534-BDA9-4434-B0C8-872AECC1701A}" presName="sp" presStyleCnt="0"/>
      <dgm:spPr/>
      <dgm:t>
        <a:bodyPr/>
        <a:lstStyle/>
        <a:p>
          <a:endParaRPr lang="es-AR"/>
        </a:p>
      </dgm:t>
    </dgm:pt>
    <dgm:pt modelId="{10EF71EE-DAB6-4E8F-B3D2-A01869F6AE94}" type="pres">
      <dgm:prSet presAssocID="{EC778962-43D1-45F7-B91E-1EA4EA9DD962}" presName="arrowAndChildren" presStyleCnt="0"/>
      <dgm:spPr/>
      <dgm:t>
        <a:bodyPr/>
        <a:lstStyle/>
        <a:p>
          <a:endParaRPr lang="es-AR"/>
        </a:p>
      </dgm:t>
    </dgm:pt>
    <dgm:pt modelId="{0F019C07-F061-4A07-AA72-8F669BCD0580}" type="pres">
      <dgm:prSet presAssocID="{EC778962-43D1-45F7-B91E-1EA4EA9DD962}" presName="parentTextArrow" presStyleLbl="node1" presStyleIdx="1" presStyleCnt="5"/>
      <dgm:spPr/>
      <dgm:t>
        <a:bodyPr/>
        <a:lstStyle/>
        <a:p>
          <a:endParaRPr lang="es-AR"/>
        </a:p>
      </dgm:t>
    </dgm:pt>
    <dgm:pt modelId="{360A71A7-4B86-4226-A188-F839993AD54A}" type="pres">
      <dgm:prSet presAssocID="{EC778962-43D1-45F7-B91E-1EA4EA9DD962}" presName="arrow" presStyleLbl="node1" presStyleIdx="2" presStyleCnt="5"/>
      <dgm:spPr/>
      <dgm:t>
        <a:bodyPr/>
        <a:lstStyle/>
        <a:p>
          <a:endParaRPr lang="es-AR"/>
        </a:p>
      </dgm:t>
    </dgm:pt>
    <dgm:pt modelId="{A35F3C70-FC14-48FE-BFA3-275D5B037DC1}" type="pres">
      <dgm:prSet presAssocID="{EC778962-43D1-45F7-B91E-1EA4EA9DD962}" presName="descendantArrow" presStyleCnt="0"/>
      <dgm:spPr/>
      <dgm:t>
        <a:bodyPr/>
        <a:lstStyle/>
        <a:p>
          <a:endParaRPr lang="es-AR"/>
        </a:p>
      </dgm:t>
    </dgm:pt>
    <dgm:pt modelId="{5F847F21-D2B5-486F-858D-4656C25213A3}" type="pres">
      <dgm:prSet presAssocID="{98F06433-864E-4450-8B7A-27410AE5FD4C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A110A-6952-4F05-BDB1-1C888A2D6793}" type="pres">
      <dgm:prSet presAssocID="{AB1DED41-3E4F-4D87-B1B2-DD1CC3F408F1}" presName="sp" presStyleCnt="0"/>
      <dgm:spPr/>
      <dgm:t>
        <a:bodyPr/>
        <a:lstStyle/>
        <a:p>
          <a:endParaRPr lang="es-AR"/>
        </a:p>
      </dgm:t>
    </dgm:pt>
    <dgm:pt modelId="{7CFDC565-BC6B-4B99-9F84-C1D9778E3BBB}" type="pres">
      <dgm:prSet presAssocID="{F87F3CCB-049E-434D-84AE-BD47A0AE0B86}" presName="arrowAndChildren" presStyleCnt="0"/>
      <dgm:spPr/>
      <dgm:t>
        <a:bodyPr/>
        <a:lstStyle/>
        <a:p>
          <a:endParaRPr lang="es-AR"/>
        </a:p>
      </dgm:t>
    </dgm:pt>
    <dgm:pt modelId="{5F534121-8450-491A-A491-48748F6F99EF}" type="pres">
      <dgm:prSet presAssocID="{F87F3CCB-049E-434D-84AE-BD47A0AE0B86}" presName="parentTextArrow" presStyleLbl="node1" presStyleIdx="2" presStyleCnt="5"/>
      <dgm:spPr/>
      <dgm:t>
        <a:bodyPr/>
        <a:lstStyle/>
        <a:p>
          <a:endParaRPr lang="es-AR"/>
        </a:p>
      </dgm:t>
    </dgm:pt>
    <dgm:pt modelId="{E2B9AEE0-320C-4DFF-8EA6-EE17F78AE2FB}" type="pres">
      <dgm:prSet presAssocID="{F87F3CCB-049E-434D-84AE-BD47A0AE0B86}" presName="arrow" presStyleLbl="node1" presStyleIdx="3" presStyleCnt="5"/>
      <dgm:spPr/>
      <dgm:t>
        <a:bodyPr/>
        <a:lstStyle/>
        <a:p>
          <a:endParaRPr lang="es-AR"/>
        </a:p>
      </dgm:t>
    </dgm:pt>
    <dgm:pt modelId="{8DB251CC-B60E-423B-9AB9-7433F0ECED84}" type="pres">
      <dgm:prSet presAssocID="{F87F3CCB-049E-434D-84AE-BD47A0AE0B86}" presName="descendantArrow" presStyleCnt="0"/>
      <dgm:spPr/>
      <dgm:t>
        <a:bodyPr/>
        <a:lstStyle/>
        <a:p>
          <a:endParaRPr lang="es-AR"/>
        </a:p>
      </dgm:t>
    </dgm:pt>
    <dgm:pt modelId="{5BF021EC-D2BB-4E80-BA34-95A1DEFC5200}" type="pres">
      <dgm:prSet presAssocID="{29787678-83DA-4823-9D81-24A8D6C79925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71CDA9-B9C7-4DB6-B6F1-A559B4AE7780}" type="pres">
      <dgm:prSet presAssocID="{55944A98-BBC3-41C0-A85C-78A617ECF2A7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111390-BB59-463F-A1F7-56BA15A71AEF}" type="pres">
      <dgm:prSet presAssocID="{79EC40D7-1E00-44CE-BDCB-63C64E91A9D1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5D9362-22A6-465C-902A-248F0BCE7A0A}" type="pres">
      <dgm:prSet presAssocID="{A126A533-4C69-4B97-8C58-06CF733691CC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A9DA0-0887-46A4-8D8C-7CF98D9128AA}" type="pres">
      <dgm:prSet presAssocID="{56CD8673-0A7E-4807-B258-93D19165B395}" presName="sp" presStyleCnt="0"/>
      <dgm:spPr/>
      <dgm:t>
        <a:bodyPr/>
        <a:lstStyle/>
        <a:p>
          <a:endParaRPr lang="es-AR"/>
        </a:p>
      </dgm:t>
    </dgm:pt>
    <dgm:pt modelId="{B72189CA-D703-4E14-B0D8-298571AAD90A}" type="pres">
      <dgm:prSet presAssocID="{FB33AEC5-D358-4B35-98E8-7884EB1D25BE}" presName="arrowAndChildren" presStyleCnt="0"/>
      <dgm:spPr/>
      <dgm:t>
        <a:bodyPr/>
        <a:lstStyle/>
        <a:p>
          <a:endParaRPr lang="es-AR"/>
        </a:p>
      </dgm:t>
    </dgm:pt>
    <dgm:pt modelId="{F7442C5A-082C-4045-8677-111C0413FEA0}" type="pres">
      <dgm:prSet presAssocID="{FB33AEC5-D358-4B35-98E8-7884EB1D25BE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0D2EA1E3-A8F4-4796-9893-E2777DA9F5E0}" type="pres">
      <dgm:prSet presAssocID="{FB33AEC5-D358-4B35-98E8-7884EB1D25BE}" presName="arrow" presStyleLbl="node1" presStyleIdx="4" presStyleCnt="5"/>
      <dgm:spPr/>
      <dgm:t>
        <a:bodyPr/>
        <a:lstStyle/>
        <a:p>
          <a:endParaRPr lang="es-ES"/>
        </a:p>
      </dgm:t>
    </dgm:pt>
    <dgm:pt modelId="{6EBD7988-6878-44DD-8366-72F42EBF907D}" type="pres">
      <dgm:prSet presAssocID="{FB33AEC5-D358-4B35-98E8-7884EB1D25BE}" presName="descendantArrow" presStyleCnt="0"/>
      <dgm:spPr/>
      <dgm:t>
        <a:bodyPr/>
        <a:lstStyle/>
        <a:p>
          <a:endParaRPr lang="es-AR"/>
        </a:p>
      </dgm:t>
    </dgm:pt>
    <dgm:pt modelId="{2CF664E3-D808-4522-831E-20388658659F}" type="pres">
      <dgm:prSet presAssocID="{4B71CE12-950E-427F-9BC1-30739AE581EF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447D8C-50E9-4E4B-901E-9EF774A7C161}" srcId="{F87F3CCB-049E-434D-84AE-BD47A0AE0B86}" destId="{A126A533-4C69-4B97-8C58-06CF733691CC}" srcOrd="3" destOrd="0" parTransId="{27F255E0-42A2-407A-8A9D-DD2F7980B5CF}" sibTransId="{2AEA3C55-93A8-4FE1-AFB5-7D4FB24D3F0F}"/>
    <dgm:cxn modelId="{943F6867-5675-431F-8A45-2C9AE819D600}" type="presOf" srcId="{0CC20F2F-F292-4DEB-BE9E-147AD1EF1788}" destId="{C536711A-C3E0-464B-B9D7-26B7A08DDC09}" srcOrd="0" destOrd="0" presId="urn:microsoft.com/office/officeart/2005/8/layout/process4"/>
    <dgm:cxn modelId="{C1E8AA2B-453F-4156-8B04-D24DC28488CF}" type="presOf" srcId="{29787678-83DA-4823-9D81-24A8D6C79925}" destId="{5BF021EC-D2BB-4E80-BA34-95A1DEFC5200}" srcOrd="0" destOrd="0" presId="urn:microsoft.com/office/officeart/2005/8/layout/process4"/>
    <dgm:cxn modelId="{5FC7AB68-2DE1-4594-A32B-891D6CB11335}" type="presOf" srcId="{EA17E267-7088-47E9-BF7E-534332BD47EB}" destId="{D20970EC-A873-4A60-AC3B-9DDFC99F5BE9}" srcOrd="0" destOrd="0" presId="urn:microsoft.com/office/officeart/2005/8/layout/process4"/>
    <dgm:cxn modelId="{EC86422C-F64D-47F8-AFEC-992938191F0C}" type="presOf" srcId="{EA17E267-7088-47E9-BF7E-534332BD47EB}" destId="{EE391DD7-520C-4F1F-8AEE-2B0510943AB8}" srcOrd="1" destOrd="0" presId="urn:microsoft.com/office/officeart/2005/8/layout/process4"/>
    <dgm:cxn modelId="{D10A240A-BA4C-4227-9D71-AD0440223E7B}" type="presOf" srcId="{EC778962-43D1-45F7-B91E-1EA4EA9DD962}" destId="{0F019C07-F061-4A07-AA72-8F669BCD0580}" srcOrd="0" destOrd="0" presId="urn:microsoft.com/office/officeart/2005/8/layout/process4"/>
    <dgm:cxn modelId="{01C34DF3-5F34-45D9-9687-2B17B61D39F5}" type="presOf" srcId="{F87F3CCB-049E-434D-84AE-BD47A0AE0B86}" destId="{E2B9AEE0-320C-4DFF-8EA6-EE17F78AE2FB}" srcOrd="1" destOrd="0" presId="urn:microsoft.com/office/officeart/2005/8/layout/process4"/>
    <dgm:cxn modelId="{78BA2583-FFFB-43C5-8878-B1DE05B0418F}" srcId="{EA17E267-7088-47E9-BF7E-534332BD47EB}" destId="{0CC20F2F-F292-4DEB-BE9E-147AD1EF1788}" srcOrd="0" destOrd="0" parTransId="{D4AB236A-3B02-4903-9188-88173B23E861}" sibTransId="{B22CB81F-17F2-46F3-BE86-E6D53B318161}"/>
    <dgm:cxn modelId="{A2E6D8A3-FB7C-4247-937D-077F6648E6D8}" type="presOf" srcId="{313A62E6-DD23-4115-AEEA-69879F90EDB9}" destId="{1F027ACA-6BA0-4593-ADD0-A621D1287AEF}" srcOrd="1" destOrd="0" presId="urn:microsoft.com/office/officeart/2005/8/layout/process4"/>
    <dgm:cxn modelId="{8BA0DC2D-7B21-4B99-B852-AA6BF0E71D47}" type="presOf" srcId="{EC778962-43D1-45F7-B91E-1EA4EA9DD962}" destId="{360A71A7-4B86-4226-A188-F839993AD54A}" srcOrd="1" destOrd="0" presId="urn:microsoft.com/office/officeart/2005/8/layout/process4"/>
    <dgm:cxn modelId="{F530B712-6026-414F-AAE4-23152A738D74}" srcId="{EC778962-43D1-45F7-B91E-1EA4EA9DD962}" destId="{98F06433-864E-4450-8B7A-27410AE5FD4C}" srcOrd="0" destOrd="0" parTransId="{EB640C76-2B68-4B68-93A3-EFB5C3FEEED7}" sibTransId="{C6DFB3EB-38A1-4BBC-8DF5-3922F1C3D335}"/>
    <dgm:cxn modelId="{80A51CC6-A1AE-4CEA-A804-E316717257F4}" srcId="{470A6A09-1ED0-4413-A316-30A45DF8C3F2}" destId="{F87F3CCB-049E-434D-84AE-BD47A0AE0B86}" srcOrd="1" destOrd="0" parTransId="{2B112F0D-A023-474A-9914-260660DE23B7}" sibTransId="{AB1DED41-3E4F-4D87-B1B2-DD1CC3F408F1}"/>
    <dgm:cxn modelId="{9F0612E8-8107-4C23-B097-6AF973085543}" type="presOf" srcId="{F87F3CCB-049E-434D-84AE-BD47A0AE0B86}" destId="{5F534121-8450-491A-A491-48748F6F99EF}" srcOrd="0" destOrd="0" presId="urn:microsoft.com/office/officeart/2005/8/layout/process4"/>
    <dgm:cxn modelId="{2848FDA9-D8F2-4276-8526-9E86A1911D65}" type="presOf" srcId="{55944A98-BBC3-41C0-A85C-78A617ECF2A7}" destId="{3771CDA9-B9C7-4DB6-B6F1-A559B4AE7780}" srcOrd="0" destOrd="0" presId="urn:microsoft.com/office/officeart/2005/8/layout/process4"/>
    <dgm:cxn modelId="{0F993F24-221D-4790-B23D-B1C23C8313DD}" srcId="{F87F3CCB-049E-434D-84AE-BD47A0AE0B86}" destId="{79EC40D7-1E00-44CE-BDCB-63C64E91A9D1}" srcOrd="2" destOrd="0" parTransId="{EFC62CEE-2607-401A-ACEE-E946B08F72D8}" sibTransId="{B07DA63B-F0D9-4D4A-9E01-CDCAEBD4FAD9}"/>
    <dgm:cxn modelId="{795AC682-55A3-470C-83B7-05AA6C10D087}" srcId="{FB33AEC5-D358-4B35-98E8-7884EB1D25BE}" destId="{4B71CE12-950E-427F-9BC1-30739AE581EF}" srcOrd="0" destOrd="0" parTransId="{9FF816BE-13F7-4ED0-850B-0685D4B089D6}" sibTransId="{A0E6E5CD-EEF2-4E66-BF02-28E008675A7F}"/>
    <dgm:cxn modelId="{AF1B2BA0-FECC-428E-90B0-241BEBB2105C}" type="presOf" srcId="{A126A533-4C69-4B97-8C58-06CF733691CC}" destId="{545D9362-22A6-465C-902A-248F0BCE7A0A}" srcOrd="0" destOrd="0" presId="urn:microsoft.com/office/officeart/2005/8/layout/process4"/>
    <dgm:cxn modelId="{AE78FF8A-475E-4C96-9610-60C927329F96}" type="presOf" srcId="{FB33AEC5-D358-4B35-98E8-7884EB1D25BE}" destId="{0D2EA1E3-A8F4-4796-9893-E2777DA9F5E0}" srcOrd="1" destOrd="0" presId="urn:microsoft.com/office/officeart/2005/8/layout/process4"/>
    <dgm:cxn modelId="{BE22F148-C3E0-4E7F-8064-B65C277A72A4}" type="presOf" srcId="{98F06433-864E-4450-8B7A-27410AE5FD4C}" destId="{5F847F21-D2B5-486F-858D-4656C25213A3}" srcOrd="0" destOrd="0" presId="urn:microsoft.com/office/officeart/2005/8/layout/process4"/>
    <dgm:cxn modelId="{C022928A-116D-4CF5-B9D3-5A3E3FFC5B30}" type="presOf" srcId="{470A6A09-1ED0-4413-A316-30A45DF8C3F2}" destId="{8ED26EFE-28C9-47CA-BD84-C4185E16F1CC}" srcOrd="0" destOrd="0" presId="urn:microsoft.com/office/officeart/2005/8/layout/process4"/>
    <dgm:cxn modelId="{C50ED741-6948-4979-ACA7-B12EA75F5263}" type="presOf" srcId="{4B71CE12-950E-427F-9BC1-30739AE581EF}" destId="{2CF664E3-D808-4522-831E-20388658659F}" srcOrd="0" destOrd="0" presId="urn:microsoft.com/office/officeart/2005/8/layout/process4"/>
    <dgm:cxn modelId="{40F064BE-B48A-47D2-B20B-E9DF941F3AE2}" srcId="{470A6A09-1ED0-4413-A316-30A45DF8C3F2}" destId="{EA17E267-7088-47E9-BF7E-534332BD47EB}" srcOrd="3" destOrd="0" parTransId="{8C0C2545-53B0-4940-BEB6-C87FF16E340A}" sibTransId="{A1167E5A-0722-4DE5-9747-729CE5C4EFDE}"/>
    <dgm:cxn modelId="{28C22AA7-2575-425E-99DC-0B8BAE18CAE1}" type="presOf" srcId="{313A62E6-DD23-4115-AEEA-69879F90EDB9}" destId="{89AF8C29-E054-4AAA-869E-7F3BDCF6632D}" srcOrd="0" destOrd="0" presId="urn:microsoft.com/office/officeart/2005/8/layout/process4"/>
    <dgm:cxn modelId="{E6C81D84-CD06-435E-A400-DDE27A7AD0F2}" type="presOf" srcId="{FB33AEC5-D358-4B35-98E8-7884EB1D25BE}" destId="{F7442C5A-082C-4045-8677-111C0413FEA0}" srcOrd="0" destOrd="0" presId="urn:microsoft.com/office/officeart/2005/8/layout/process4"/>
    <dgm:cxn modelId="{BE04AE91-B66D-4197-9624-403E496E3474}" srcId="{470A6A09-1ED0-4413-A316-30A45DF8C3F2}" destId="{FB33AEC5-D358-4B35-98E8-7884EB1D25BE}" srcOrd="0" destOrd="0" parTransId="{973FDDB0-D07E-475C-88A0-2B45C958588A}" sibTransId="{56CD8673-0A7E-4807-B258-93D19165B395}"/>
    <dgm:cxn modelId="{6B750682-7ABA-4F17-BF6F-E36D32B4BC33}" srcId="{F87F3CCB-049E-434D-84AE-BD47A0AE0B86}" destId="{29787678-83DA-4823-9D81-24A8D6C79925}" srcOrd="0" destOrd="0" parTransId="{63EAD887-7F33-472D-BF89-61147883E9D8}" sibTransId="{65CBC8D4-8C4E-4842-BFC8-DEF7BA4CBB9F}"/>
    <dgm:cxn modelId="{B3662FCA-DE54-4A38-8A76-D015B2CF9EC7}" srcId="{F87F3CCB-049E-434D-84AE-BD47A0AE0B86}" destId="{55944A98-BBC3-41C0-A85C-78A617ECF2A7}" srcOrd="1" destOrd="0" parTransId="{582B2AF2-182D-4633-B408-7D6E03DF4481}" sibTransId="{20B5C787-154E-4677-96F2-B4C79441A92E}"/>
    <dgm:cxn modelId="{634F9492-EB39-49C6-A484-551D89A9B7DD}" type="presOf" srcId="{79EC40D7-1E00-44CE-BDCB-63C64E91A9D1}" destId="{7C111390-BB59-463F-A1F7-56BA15A71AEF}" srcOrd="0" destOrd="0" presId="urn:microsoft.com/office/officeart/2005/8/layout/process4"/>
    <dgm:cxn modelId="{41075DE3-E195-459C-82BE-8D462102E367}" srcId="{470A6A09-1ED0-4413-A316-30A45DF8C3F2}" destId="{313A62E6-DD23-4115-AEEA-69879F90EDB9}" srcOrd="4" destOrd="0" parTransId="{E5810F09-0F19-4DD9-890F-B4614CCBF8D2}" sibTransId="{E59619D7-C1F1-4440-9234-E8AC7251F7F1}"/>
    <dgm:cxn modelId="{2F9DBF58-E3C3-4507-BCEF-7BFF95E09351}" type="presOf" srcId="{DEB8A89A-20AE-4045-BD41-3372B192A81E}" destId="{3C14F1D8-EE09-4D79-88FA-0EB2CCE9F16B}" srcOrd="0" destOrd="0" presId="urn:microsoft.com/office/officeart/2005/8/layout/process4"/>
    <dgm:cxn modelId="{DDA8BEE8-0F82-4257-8B41-CFF9076FB383}" srcId="{313A62E6-DD23-4115-AEEA-69879F90EDB9}" destId="{DEB8A89A-20AE-4045-BD41-3372B192A81E}" srcOrd="0" destOrd="0" parTransId="{330EA75A-4E15-40F4-A445-8E7AADAD379C}" sibTransId="{EE1A127C-0669-4119-ACCF-77EAF7A9B442}"/>
    <dgm:cxn modelId="{01635C59-F36A-47A8-934E-1E229CDA340E}" srcId="{470A6A09-1ED0-4413-A316-30A45DF8C3F2}" destId="{EC778962-43D1-45F7-B91E-1EA4EA9DD962}" srcOrd="2" destOrd="0" parTransId="{AC5F96FA-BC24-4B70-AEDB-2133FEF3BFEF}" sibTransId="{97DF2534-BDA9-4434-B0C8-872AECC1701A}"/>
    <dgm:cxn modelId="{31971767-3FBA-4E31-8FBD-398D747524F9}" type="presParOf" srcId="{8ED26EFE-28C9-47CA-BD84-C4185E16F1CC}" destId="{937A6CD4-D270-4FE1-8B64-C3309B8B2E06}" srcOrd="0" destOrd="0" presId="urn:microsoft.com/office/officeart/2005/8/layout/process4"/>
    <dgm:cxn modelId="{1AEC1D0F-B789-478D-AC5C-829BB7A72E21}" type="presParOf" srcId="{937A6CD4-D270-4FE1-8B64-C3309B8B2E06}" destId="{89AF8C29-E054-4AAA-869E-7F3BDCF6632D}" srcOrd="0" destOrd="0" presId="urn:microsoft.com/office/officeart/2005/8/layout/process4"/>
    <dgm:cxn modelId="{4EBD59A0-CB51-4D9E-A023-2D5F41A74378}" type="presParOf" srcId="{937A6CD4-D270-4FE1-8B64-C3309B8B2E06}" destId="{1F027ACA-6BA0-4593-ADD0-A621D1287AEF}" srcOrd="1" destOrd="0" presId="urn:microsoft.com/office/officeart/2005/8/layout/process4"/>
    <dgm:cxn modelId="{9A236304-A7D1-4E11-9366-97041C0F8C75}" type="presParOf" srcId="{937A6CD4-D270-4FE1-8B64-C3309B8B2E06}" destId="{A85CB388-D34F-4F21-AFCF-AC887C850B2A}" srcOrd="2" destOrd="0" presId="urn:microsoft.com/office/officeart/2005/8/layout/process4"/>
    <dgm:cxn modelId="{B8535F4F-0424-42B9-BBA0-7065319538A6}" type="presParOf" srcId="{A85CB388-D34F-4F21-AFCF-AC887C850B2A}" destId="{3C14F1D8-EE09-4D79-88FA-0EB2CCE9F16B}" srcOrd="0" destOrd="0" presId="urn:microsoft.com/office/officeart/2005/8/layout/process4"/>
    <dgm:cxn modelId="{C1FADFE0-AB3F-4B0E-8789-22E7BBA606CA}" type="presParOf" srcId="{8ED26EFE-28C9-47CA-BD84-C4185E16F1CC}" destId="{2E967067-CF83-43AF-9682-C89403949D6F}" srcOrd="1" destOrd="0" presId="urn:microsoft.com/office/officeart/2005/8/layout/process4"/>
    <dgm:cxn modelId="{03DD3501-FA45-4EAA-97DB-665DA0C1F0BB}" type="presParOf" srcId="{8ED26EFE-28C9-47CA-BD84-C4185E16F1CC}" destId="{F0DADF14-0E33-4221-B8DC-E5FACDB30AB7}" srcOrd="2" destOrd="0" presId="urn:microsoft.com/office/officeart/2005/8/layout/process4"/>
    <dgm:cxn modelId="{641726AB-F8B9-4175-84A9-83472007ED0E}" type="presParOf" srcId="{F0DADF14-0E33-4221-B8DC-E5FACDB30AB7}" destId="{D20970EC-A873-4A60-AC3B-9DDFC99F5BE9}" srcOrd="0" destOrd="0" presId="urn:microsoft.com/office/officeart/2005/8/layout/process4"/>
    <dgm:cxn modelId="{349AF0B4-9E29-458F-ADC9-A9F08D02D769}" type="presParOf" srcId="{F0DADF14-0E33-4221-B8DC-E5FACDB30AB7}" destId="{EE391DD7-520C-4F1F-8AEE-2B0510943AB8}" srcOrd="1" destOrd="0" presId="urn:microsoft.com/office/officeart/2005/8/layout/process4"/>
    <dgm:cxn modelId="{291D7DFB-7E08-4622-BBEC-6EC1C057905E}" type="presParOf" srcId="{F0DADF14-0E33-4221-B8DC-E5FACDB30AB7}" destId="{DDBC0EF3-4F61-47AC-BC74-240924E33F31}" srcOrd="2" destOrd="0" presId="urn:microsoft.com/office/officeart/2005/8/layout/process4"/>
    <dgm:cxn modelId="{8A5EBF4A-E865-49BE-9E8C-6E2A05229B1B}" type="presParOf" srcId="{DDBC0EF3-4F61-47AC-BC74-240924E33F31}" destId="{C536711A-C3E0-464B-B9D7-26B7A08DDC09}" srcOrd="0" destOrd="0" presId="urn:microsoft.com/office/officeart/2005/8/layout/process4"/>
    <dgm:cxn modelId="{159D0351-78EA-4C76-A041-48ADCAA910A1}" type="presParOf" srcId="{8ED26EFE-28C9-47CA-BD84-C4185E16F1CC}" destId="{A6326992-D466-4E2F-98BE-452FB5C7E411}" srcOrd="3" destOrd="0" presId="urn:microsoft.com/office/officeart/2005/8/layout/process4"/>
    <dgm:cxn modelId="{1C26AF20-5B0B-4755-8C60-D409A8AE2236}" type="presParOf" srcId="{8ED26EFE-28C9-47CA-BD84-C4185E16F1CC}" destId="{10EF71EE-DAB6-4E8F-B3D2-A01869F6AE94}" srcOrd="4" destOrd="0" presId="urn:microsoft.com/office/officeart/2005/8/layout/process4"/>
    <dgm:cxn modelId="{A1104BF2-DF3B-45A0-9801-F539C977DD44}" type="presParOf" srcId="{10EF71EE-DAB6-4E8F-B3D2-A01869F6AE94}" destId="{0F019C07-F061-4A07-AA72-8F669BCD0580}" srcOrd="0" destOrd="0" presId="urn:microsoft.com/office/officeart/2005/8/layout/process4"/>
    <dgm:cxn modelId="{26919AB5-94BB-4A68-BC52-7A51E8599E1A}" type="presParOf" srcId="{10EF71EE-DAB6-4E8F-B3D2-A01869F6AE94}" destId="{360A71A7-4B86-4226-A188-F839993AD54A}" srcOrd="1" destOrd="0" presId="urn:microsoft.com/office/officeart/2005/8/layout/process4"/>
    <dgm:cxn modelId="{0787ACB9-63C3-4197-801C-D1156F272F93}" type="presParOf" srcId="{10EF71EE-DAB6-4E8F-B3D2-A01869F6AE94}" destId="{A35F3C70-FC14-48FE-BFA3-275D5B037DC1}" srcOrd="2" destOrd="0" presId="urn:microsoft.com/office/officeart/2005/8/layout/process4"/>
    <dgm:cxn modelId="{944539F6-11E3-4953-BD03-038896FB8904}" type="presParOf" srcId="{A35F3C70-FC14-48FE-BFA3-275D5B037DC1}" destId="{5F847F21-D2B5-486F-858D-4656C25213A3}" srcOrd="0" destOrd="0" presId="urn:microsoft.com/office/officeart/2005/8/layout/process4"/>
    <dgm:cxn modelId="{E4144E80-0D9F-4324-80A2-425D0BC1864E}" type="presParOf" srcId="{8ED26EFE-28C9-47CA-BD84-C4185E16F1CC}" destId="{E59A110A-6952-4F05-BDB1-1C888A2D6793}" srcOrd="5" destOrd="0" presId="urn:microsoft.com/office/officeart/2005/8/layout/process4"/>
    <dgm:cxn modelId="{AF1DAFA1-95CC-45A0-A5B4-1304ED55F4E1}" type="presParOf" srcId="{8ED26EFE-28C9-47CA-BD84-C4185E16F1CC}" destId="{7CFDC565-BC6B-4B99-9F84-C1D9778E3BBB}" srcOrd="6" destOrd="0" presId="urn:microsoft.com/office/officeart/2005/8/layout/process4"/>
    <dgm:cxn modelId="{ACA1F8D3-00E8-4E7D-A7CB-2E840FEA405E}" type="presParOf" srcId="{7CFDC565-BC6B-4B99-9F84-C1D9778E3BBB}" destId="{5F534121-8450-491A-A491-48748F6F99EF}" srcOrd="0" destOrd="0" presId="urn:microsoft.com/office/officeart/2005/8/layout/process4"/>
    <dgm:cxn modelId="{9831A21E-1317-459A-81D6-C52855DB115D}" type="presParOf" srcId="{7CFDC565-BC6B-4B99-9F84-C1D9778E3BBB}" destId="{E2B9AEE0-320C-4DFF-8EA6-EE17F78AE2FB}" srcOrd="1" destOrd="0" presId="urn:microsoft.com/office/officeart/2005/8/layout/process4"/>
    <dgm:cxn modelId="{A322C52B-0F98-4A4D-8C0E-BA7141B7F6F5}" type="presParOf" srcId="{7CFDC565-BC6B-4B99-9F84-C1D9778E3BBB}" destId="{8DB251CC-B60E-423B-9AB9-7433F0ECED84}" srcOrd="2" destOrd="0" presId="urn:microsoft.com/office/officeart/2005/8/layout/process4"/>
    <dgm:cxn modelId="{E8A7360B-E4D0-4D46-BC83-C5959320CDFA}" type="presParOf" srcId="{8DB251CC-B60E-423B-9AB9-7433F0ECED84}" destId="{5BF021EC-D2BB-4E80-BA34-95A1DEFC5200}" srcOrd="0" destOrd="0" presId="urn:microsoft.com/office/officeart/2005/8/layout/process4"/>
    <dgm:cxn modelId="{06D11CD1-D36B-4B54-A753-B85D18C75225}" type="presParOf" srcId="{8DB251CC-B60E-423B-9AB9-7433F0ECED84}" destId="{3771CDA9-B9C7-4DB6-B6F1-A559B4AE7780}" srcOrd="1" destOrd="0" presId="urn:microsoft.com/office/officeart/2005/8/layout/process4"/>
    <dgm:cxn modelId="{08881776-E744-4204-9AFD-64F0AB6DBB2F}" type="presParOf" srcId="{8DB251CC-B60E-423B-9AB9-7433F0ECED84}" destId="{7C111390-BB59-463F-A1F7-56BA15A71AEF}" srcOrd="2" destOrd="0" presId="urn:microsoft.com/office/officeart/2005/8/layout/process4"/>
    <dgm:cxn modelId="{3E5D82FB-D836-4D1A-BDBB-B3737119C486}" type="presParOf" srcId="{8DB251CC-B60E-423B-9AB9-7433F0ECED84}" destId="{545D9362-22A6-465C-902A-248F0BCE7A0A}" srcOrd="3" destOrd="0" presId="urn:microsoft.com/office/officeart/2005/8/layout/process4"/>
    <dgm:cxn modelId="{32EB42F8-63E1-4662-AA75-B0564205DF0B}" type="presParOf" srcId="{8ED26EFE-28C9-47CA-BD84-C4185E16F1CC}" destId="{811A9DA0-0887-46A4-8D8C-7CF98D9128AA}" srcOrd="7" destOrd="0" presId="urn:microsoft.com/office/officeart/2005/8/layout/process4"/>
    <dgm:cxn modelId="{BECF07F5-7D35-4F78-9F5A-9B1B2B958338}" type="presParOf" srcId="{8ED26EFE-28C9-47CA-BD84-C4185E16F1CC}" destId="{B72189CA-D703-4E14-B0D8-298571AAD90A}" srcOrd="8" destOrd="0" presId="urn:microsoft.com/office/officeart/2005/8/layout/process4"/>
    <dgm:cxn modelId="{1716F311-E37A-4302-BFDA-F53BF98824B1}" type="presParOf" srcId="{B72189CA-D703-4E14-B0D8-298571AAD90A}" destId="{F7442C5A-082C-4045-8677-111C0413FEA0}" srcOrd="0" destOrd="0" presId="urn:microsoft.com/office/officeart/2005/8/layout/process4"/>
    <dgm:cxn modelId="{C6CB85E9-C9AE-48D5-A1F5-E4AE54729212}" type="presParOf" srcId="{B72189CA-D703-4E14-B0D8-298571AAD90A}" destId="{0D2EA1E3-A8F4-4796-9893-E2777DA9F5E0}" srcOrd="1" destOrd="0" presId="urn:microsoft.com/office/officeart/2005/8/layout/process4"/>
    <dgm:cxn modelId="{09F75D57-A014-4C17-BF1B-9CE2063A8337}" type="presParOf" srcId="{B72189CA-D703-4E14-B0D8-298571AAD90A}" destId="{6EBD7988-6878-44DD-8366-72F42EBF907D}" srcOrd="2" destOrd="0" presId="urn:microsoft.com/office/officeart/2005/8/layout/process4"/>
    <dgm:cxn modelId="{4646B2E5-1732-490E-9F3D-C8196255C373}" type="presParOf" srcId="{6EBD7988-6878-44DD-8366-72F42EBF907D}" destId="{2CF664E3-D808-4522-831E-2038865865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442B1-82A2-48D7-84BD-A087C29652F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58D5C8C-F29B-4C84-98A6-55EB66D2CA2C}">
      <dgm:prSet phldrT="[Texto]"/>
      <dgm:spPr/>
      <dgm:t>
        <a:bodyPr/>
        <a:lstStyle/>
        <a:p>
          <a:r>
            <a:rPr lang="es-ES" b="1" dirty="0" smtClean="0"/>
            <a:t>PROBABILIDADES A PRIORI</a:t>
          </a:r>
        </a:p>
        <a:p>
          <a:r>
            <a:rPr lang="es-ES" b="1" dirty="0" smtClean="0"/>
            <a:t>P(N)</a:t>
          </a:r>
          <a:endParaRPr lang="es-ES" b="1" dirty="0"/>
        </a:p>
      </dgm:t>
    </dgm:pt>
    <dgm:pt modelId="{55F4C756-51BE-4AA1-9B51-B386087B97B5}" type="parTrans" cxnId="{29870E22-10D2-4728-AAC2-3E17693CDDD6}">
      <dgm:prSet/>
      <dgm:spPr/>
      <dgm:t>
        <a:bodyPr/>
        <a:lstStyle/>
        <a:p>
          <a:endParaRPr lang="es-ES"/>
        </a:p>
      </dgm:t>
    </dgm:pt>
    <dgm:pt modelId="{A9E3F895-D4DA-4720-A151-83139050ECB3}" type="sibTrans" cxnId="{29870E22-10D2-4728-AAC2-3E17693CDDD6}">
      <dgm:prSet/>
      <dgm:spPr/>
      <dgm:t>
        <a:bodyPr/>
        <a:lstStyle/>
        <a:p>
          <a:endParaRPr lang="es-ES"/>
        </a:p>
      </dgm:t>
    </dgm:pt>
    <dgm:pt modelId="{0084B5E3-B9F4-49CA-8D0A-FA3BCF60650F}">
      <dgm:prSet phldrT="[Texto]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/>
            <a:t>INFORMACIÓN ADICIONAL</a:t>
          </a:r>
          <a:endParaRPr lang="es-ES" b="1" dirty="0"/>
        </a:p>
      </dgm:t>
    </dgm:pt>
    <dgm:pt modelId="{EA0EAC08-7962-4185-ADD5-EDFB3006ACA5}" type="parTrans" cxnId="{ECB86975-BC0E-460B-BC6B-C1D0C1A6CD91}">
      <dgm:prSet/>
      <dgm:spPr/>
      <dgm:t>
        <a:bodyPr/>
        <a:lstStyle/>
        <a:p>
          <a:endParaRPr lang="es-ES"/>
        </a:p>
      </dgm:t>
    </dgm:pt>
    <dgm:pt modelId="{514F5F36-E28A-4739-A7D8-A153C88C1BEF}" type="sibTrans" cxnId="{ECB86975-BC0E-460B-BC6B-C1D0C1A6CD91}">
      <dgm:prSet/>
      <dgm:spPr/>
      <dgm:t>
        <a:bodyPr/>
        <a:lstStyle/>
        <a:p>
          <a:endParaRPr lang="es-ES"/>
        </a:p>
      </dgm:t>
    </dgm:pt>
    <dgm:pt modelId="{F46ED5EF-1DBA-409C-B06B-3B1F2B6EB363}">
      <dgm:prSet phldrT="[Texto]"/>
      <dgm:spPr/>
      <dgm:t>
        <a:bodyPr/>
        <a:lstStyle/>
        <a:p>
          <a:r>
            <a:rPr lang="es-ES" b="1" dirty="0" smtClean="0"/>
            <a:t>PROBABILIDADES NUEVAS; A POSTERIORI</a:t>
          </a:r>
          <a:endParaRPr lang="es-ES" b="1" dirty="0"/>
        </a:p>
      </dgm:t>
    </dgm:pt>
    <dgm:pt modelId="{8891A4A5-C55E-4F59-B0C1-4C501072313D}" type="parTrans" cxnId="{F1D779CE-8FBD-4A60-A03F-49822B88DDD2}">
      <dgm:prSet/>
      <dgm:spPr/>
      <dgm:t>
        <a:bodyPr/>
        <a:lstStyle/>
        <a:p>
          <a:endParaRPr lang="es-ES"/>
        </a:p>
      </dgm:t>
    </dgm:pt>
    <dgm:pt modelId="{96BAB38F-887B-4F88-A2F9-3D5FF4943C2F}" type="sibTrans" cxnId="{F1D779CE-8FBD-4A60-A03F-49822B88DDD2}">
      <dgm:prSet/>
      <dgm:spPr/>
      <dgm:t>
        <a:bodyPr/>
        <a:lstStyle/>
        <a:p>
          <a:endParaRPr lang="es-ES"/>
        </a:p>
      </dgm:t>
    </dgm:pt>
    <dgm:pt modelId="{BD320318-739A-4EAC-AB13-1A343DED4FAE}" type="pres">
      <dgm:prSet presAssocID="{A8D442B1-82A2-48D7-84BD-A087C29652FE}" presName="Name0" presStyleCnt="0">
        <dgm:presLayoutVars>
          <dgm:dir/>
          <dgm:resizeHandles val="exact"/>
        </dgm:presLayoutVars>
      </dgm:prSet>
      <dgm:spPr/>
    </dgm:pt>
    <dgm:pt modelId="{132E34EB-57FF-4B37-9BAD-A3A2557FC5B5}" type="pres">
      <dgm:prSet presAssocID="{E58D5C8C-F29B-4C84-98A6-55EB66D2CA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1E4CA-7B00-47CF-A5F6-B63BDACCDE13}" type="pres">
      <dgm:prSet presAssocID="{A9E3F895-D4DA-4720-A151-83139050ECB3}" presName="sibTrans" presStyleLbl="sibTrans2D1" presStyleIdx="0" presStyleCnt="2"/>
      <dgm:spPr/>
      <dgm:t>
        <a:bodyPr/>
        <a:lstStyle/>
        <a:p>
          <a:endParaRPr lang="es-AR"/>
        </a:p>
      </dgm:t>
    </dgm:pt>
    <dgm:pt modelId="{98A0D2E5-1DA6-4D50-8001-ED7BADA49FFB}" type="pres">
      <dgm:prSet presAssocID="{A9E3F895-D4DA-4720-A151-83139050ECB3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546D3910-6250-4D85-ABC2-F1E50716CFB5}" type="pres">
      <dgm:prSet presAssocID="{0084B5E3-B9F4-49CA-8D0A-FA3BCF606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614C8E-A9F8-45F3-952F-623F169D8F49}" type="pres">
      <dgm:prSet presAssocID="{514F5F36-E28A-4739-A7D8-A153C88C1BEF}" presName="sibTrans" presStyleLbl="sibTrans2D1" presStyleIdx="1" presStyleCnt="2"/>
      <dgm:spPr/>
      <dgm:t>
        <a:bodyPr/>
        <a:lstStyle/>
        <a:p>
          <a:endParaRPr lang="es-AR"/>
        </a:p>
      </dgm:t>
    </dgm:pt>
    <dgm:pt modelId="{938E90CB-D119-47FB-833C-011EF025C875}" type="pres">
      <dgm:prSet presAssocID="{514F5F36-E28A-4739-A7D8-A153C88C1BEF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18ED9662-A303-4320-9990-7A310FFA9040}" type="pres">
      <dgm:prSet presAssocID="{F46ED5EF-1DBA-409C-B06B-3B1F2B6EB3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05D3141-2543-4543-8FA8-CDBDB6DA293F}" type="presOf" srcId="{514F5F36-E28A-4739-A7D8-A153C88C1BEF}" destId="{7E614C8E-A9F8-45F3-952F-623F169D8F49}" srcOrd="0" destOrd="0" presId="urn:microsoft.com/office/officeart/2005/8/layout/process1"/>
    <dgm:cxn modelId="{40016CFD-528F-4C38-A1AC-4AE81DA81D36}" type="presOf" srcId="{0084B5E3-B9F4-49CA-8D0A-FA3BCF60650F}" destId="{546D3910-6250-4D85-ABC2-F1E50716CFB5}" srcOrd="0" destOrd="0" presId="urn:microsoft.com/office/officeart/2005/8/layout/process1"/>
    <dgm:cxn modelId="{ECB86975-BC0E-460B-BC6B-C1D0C1A6CD91}" srcId="{A8D442B1-82A2-48D7-84BD-A087C29652FE}" destId="{0084B5E3-B9F4-49CA-8D0A-FA3BCF60650F}" srcOrd="1" destOrd="0" parTransId="{EA0EAC08-7962-4185-ADD5-EDFB3006ACA5}" sibTransId="{514F5F36-E28A-4739-A7D8-A153C88C1BEF}"/>
    <dgm:cxn modelId="{29870E22-10D2-4728-AAC2-3E17693CDDD6}" srcId="{A8D442B1-82A2-48D7-84BD-A087C29652FE}" destId="{E58D5C8C-F29B-4C84-98A6-55EB66D2CA2C}" srcOrd="0" destOrd="0" parTransId="{55F4C756-51BE-4AA1-9B51-B386087B97B5}" sibTransId="{A9E3F895-D4DA-4720-A151-83139050ECB3}"/>
    <dgm:cxn modelId="{10DCBC3E-77B1-40C3-8790-040A9093ED2E}" type="presOf" srcId="{A9E3F895-D4DA-4720-A151-83139050ECB3}" destId="{98A0D2E5-1DA6-4D50-8001-ED7BADA49FFB}" srcOrd="1" destOrd="0" presId="urn:microsoft.com/office/officeart/2005/8/layout/process1"/>
    <dgm:cxn modelId="{A32530E5-808E-4C03-8095-ABE0C568AB11}" type="presOf" srcId="{F46ED5EF-1DBA-409C-B06B-3B1F2B6EB363}" destId="{18ED9662-A303-4320-9990-7A310FFA9040}" srcOrd="0" destOrd="0" presId="urn:microsoft.com/office/officeart/2005/8/layout/process1"/>
    <dgm:cxn modelId="{57F22BA9-6F94-465E-9A0E-F03BDAFAA292}" type="presOf" srcId="{A8D442B1-82A2-48D7-84BD-A087C29652FE}" destId="{BD320318-739A-4EAC-AB13-1A343DED4FAE}" srcOrd="0" destOrd="0" presId="urn:microsoft.com/office/officeart/2005/8/layout/process1"/>
    <dgm:cxn modelId="{F1D779CE-8FBD-4A60-A03F-49822B88DDD2}" srcId="{A8D442B1-82A2-48D7-84BD-A087C29652FE}" destId="{F46ED5EF-1DBA-409C-B06B-3B1F2B6EB363}" srcOrd="2" destOrd="0" parTransId="{8891A4A5-C55E-4F59-B0C1-4C501072313D}" sibTransId="{96BAB38F-887B-4F88-A2F9-3D5FF4943C2F}"/>
    <dgm:cxn modelId="{1CC03437-2A85-48C0-9DF1-42F34AA80CEE}" type="presOf" srcId="{514F5F36-E28A-4739-A7D8-A153C88C1BEF}" destId="{938E90CB-D119-47FB-833C-011EF025C875}" srcOrd="1" destOrd="0" presId="urn:microsoft.com/office/officeart/2005/8/layout/process1"/>
    <dgm:cxn modelId="{F387FC86-31AA-4976-B9C3-BEAD3984C12A}" type="presOf" srcId="{E58D5C8C-F29B-4C84-98A6-55EB66D2CA2C}" destId="{132E34EB-57FF-4B37-9BAD-A3A2557FC5B5}" srcOrd="0" destOrd="0" presId="urn:microsoft.com/office/officeart/2005/8/layout/process1"/>
    <dgm:cxn modelId="{89A17F11-ED63-47A0-9970-F88A672FAD06}" type="presOf" srcId="{A9E3F895-D4DA-4720-A151-83139050ECB3}" destId="{3EC1E4CA-7B00-47CF-A5F6-B63BDACCDE13}" srcOrd="0" destOrd="0" presId="urn:microsoft.com/office/officeart/2005/8/layout/process1"/>
    <dgm:cxn modelId="{FE136840-9E69-4326-B3C7-1560E83ECB51}" type="presParOf" srcId="{BD320318-739A-4EAC-AB13-1A343DED4FAE}" destId="{132E34EB-57FF-4B37-9BAD-A3A2557FC5B5}" srcOrd="0" destOrd="0" presId="urn:microsoft.com/office/officeart/2005/8/layout/process1"/>
    <dgm:cxn modelId="{17DBF4B2-6B4C-497B-A21F-7D2C3B43A65D}" type="presParOf" srcId="{BD320318-739A-4EAC-AB13-1A343DED4FAE}" destId="{3EC1E4CA-7B00-47CF-A5F6-B63BDACCDE13}" srcOrd="1" destOrd="0" presId="urn:microsoft.com/office/officeart/2005/8/layout/process1"/>
    <dgm:cxn modelId="{F2D57D95-82A9-45EC-9C13-4E41BAD395B3}" type="presParOf" srcId="{3EC1E4CA-7B00-47CF-A5F6-B63BDACCDE13}" destId="{98A0D2E5-1DA6-4D50-8001-ED7BADA49FFB}" srcOrd="0" destOrd="0" presId="urn:microsoft.com/office/officeart/2005/8/layout/process1"/>
    <dgm:cxn modelId="{F4FBC2C1-FB84-4ACB-824B-70C69308A3A8}" type="presParOf" srcId="{BD320318-739A-4EAC-AB13-1A343DED4FAE}" destId="{546D3910-6250-4D85-ABC2-F1E50716CFB5}" srcOrd="2" destOrd="0" presId="urn:microsoft.com/office/officeart/2005/8/layout/process1"/>
    <dgm:cxn modelId="{8BCEFC4C-D520-494C-9686-AEE7C5873E19}" type="presParOf" srcId="{BD320318-739A-4EAC-AB13-1A343DED4FAE}" destId="{7E614C8E-A9F8-45F3-952F-623F169D8F49}" srcOrd="3" destOrd="0" presId="urn:microsoft.com/office/officeart/2005/8/layout/process1"/>
    <dgm:cxn modelId="{002DB2E1-B68A-420F-9473-282285575B67}" type="presParOf" srcId="{7E614C8E-A9F8-45F3-952F-623F169D8F49}" destId="{938E90CB-D119-47FB-833C-011EF025C875}" srcOrd="0" destOrd="0" presId="urn:microsoft.com/office/officeart/2005/8/layout/process1"/>
    <dgm:cxn modelId="{4FF50367-4B05-4125-8899-1EAABCF996CA}" type="presParOf" srcId="{BD320318-739A-4EAC-AB13-1A343DED4FAE}" destId="{18ED9662-A303-4320-9990-7A310FFA90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D442B1-82A2-48D7-84BD-A087C29652F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58D5C8C-F29B-4C84-98A6-55EB66D2CA2C}">
      <dgm:prSet phldrT="[Texto]"/>
      <dgm:spPr/>
      <dgm:t>
        <a:bodyPr/>
        <a:lstStyle/>
        <a:p>
          <a:r>
            <a:rPr lang="es-ES" b="1" dirty="0" smtClean="0"/>
            <a:t>PROBABILIDADES A PRIORI</a:t>
          </a:r>
        </a:p>
        <a:p>
          <a:r>
            <a:rPr lang="es-ES" b="1" dirty="0" smtClean="0"/>
            <a:t>P(N)</a:t>
          </a:r>
          <a:endParaRPr lang="es-ES" b="1" dirty="0"/>
        </a:p>
      </dgm:t>
    </dgm:pt>
    <dgm:pt modelId="{55F4C756-51BE-4AA1-9B51-B386087B97B5}" type="parTrans" cxnId="{29870E22-10D2-4728-AAC2-3E17693CDDD6}">
      <dgm:prSet/>
      <dgm:spPr/>
      <dgm:t>
        <a:bodyPr/>
        <a:lstStyle/>
        <a:p>
          <a:endParaRPr lang="es-ES"/>
        </a:p>
      </dgm:t>
    </dgm:pt>
    <dgm:pt modelId="{A9E3F895-D4DA-4720-A151-83139050ECB3}" type="sibTrans" cxnId="{29870E22-10D2-4728-AAC2-3E17693CDDD6}">
      <dgm:prSet/>
      <dgm:spPr/>
      <dgm:t>
        <a:bodyPr/>
        <a:lstStyle/>
        <a:p>
          <a:endParaRPr lang="es-ES"/>
        </a:p>
      </dgm:t>
    </dgm:pt>
    <dgm:pt modelId="{0084B5E3-B9F4-49CA-8D0A-FA3BCF60650F}">
      <dgm:prSet phldrT="[Texto]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/>
            <a:t>TABLITA DE CÁLCULOS - BAYES</a:t>
          </a:r>
          <a:endParaRPr lang="es-ES" b="1" dirty="0"/>
        </a:p>
      </dgm:t>
    </dgm:pt>
    <dgm:pt modelId="{EA0EAC08-7962-4185-ADD5-EDFB3006ACA5}" type="parTrans" cxnId="{ECB86975-BC0E-460B-BC6B-C1D0C1A6CD91}">
      <dgm:prSet/>
      <dgm:spPr/>
      <dgm:t>
        <a:bodyPr/>
        <a:lstStyle/>
        <a:p>
          <a:endParaRPr lang="es-ES"/>
        </a:p>
      </dgm:t>
    </dgm:pt>
    <dgm:pt modelId="{514F5F36-E28A-4739-A7D8-A153C88C1BEF}" type="sibTrans" cxnId="{ECB86975-BC0E-460B-BC6B-C1D0C1A6CD91}">
      <dgm:prSet/>
      <dgm:spPr/>
      <dgm:t>
        <a:bodyPr/>
        <a:lstStyle/>
        <a:p>
          <a:endParaRPr lang="es-ES"/>
        </a:p>
      </dgm:t>
    </dgm:pt>
    <dgm:pt modelId="{F46ED5EF-1DBA-409C-B06B-3B1F2B6EB363}">
      <dgm:prSet phldrT="[Texto]"/>
      <dgm:spPr/>
      <dgm:t>
        <a:bodyPr/>
        <a:lstStyle/>
        <a:p>
          <a:r>
            <a:rPr lang="es-ES" b="1" dirty="0" smtClean="0"/>
            <a:t>PROBABILIDADES NUEVAS; A POSTERIORI</a:t>
          </a:r>
          <a:endParaRPr lang="es-ES" b="1" dirty="0"/>
        </a:p>
      </dgm:t>
    </dgm:pt>
    <dgm:pt modelId="{8891A4A5-C55E-4F59-B0C1-4C501072313D}" type="parTrans" cxnId="{F1D779CE-8FBD-4A60-A03F-49822B88DDD2}">
      <dgm:prSet/>
      <dgm:spPr/>
      <dgm:t>
        <a:bodyPr/>
        <a:lstStyle/>
        <a:p>
          <a:endParaRPr lang="es-ES"/>
        </a:p>
      </dgm:t>
    </dgm:pt>
    <dgm:pt modelId="{96BAB38F-887B-4F88-A2F9-3D5FF4943C2F}" type="sibTrans" cxnId="{F1D779CE-8FBD-4A60-A03F-49822B88DDD2}">
      <dgm:prSet/>
      <dgm:spPr/>
      <dgm:t>
        <a:bodyPr/>
        <a:lstStyle/>
        <a:p>
          <a:endParaRPr lang="es-ES"/>
        </a:p>
      </dgm:t>
    </dgm:pt>
    <dgm:pt modelId="{BD320318-739A-4EAC-AB13-1A343DED4FAE}" type="pres">
      <dgm:prSet presAssocID="{A8D442B1-82A2-48D7-84BD-A087C29652FE}" presName="Name0" presStyleCnt="0">
        <dgm:presLayoutVars>
          <dgm:dir/>
          <dgm:resizeHandles val="exact"/>
        </dgm:presLayoutVars>
      </dgm:prSet>
      <dgm:spPr/>
    </dgm:pt>
    <dgm:pt modelId="{132E34EB-57FF-4B37-9BAD-A3A2557FC5B5}" type="pres">
      <dgm:prSet presAssocID="{E58D5C8C-F29B-4C84-98A6-55EB66D2CA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1E4CA-7B00-47CF-A5F6-B63BDACCDE13}" type="pres">
      <dgm:prSet presAssocID="{A9E3F895-D4DA-4720-A151-83139050ECB3}" presName="sibTrans" presStyleLbl="sibTrans2D1" presStyleIdx="0" presStyleCnt="2"/>
      <dgm:spPr/>
      <dgm:t>
        <a:bodyPr/>
        <a:lstStyle/>
        <a:p>
          <a:endParaRPr lang="es-AR"/>
        </a:p>
      </dgm:t>
    </dgm:pt>
    <dgm:pt modelId="{98A0D2E5-1DA6-4D50-8001-ED7BADA49FFB}" type="pres">
      <dgm:prSet presAssocID="{A9E3F895-D4DA-4720-A151-83139050ECB3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546D3910-6250-4D85-ABC2-F1E50716CFB5}" type="pres">
      <dgm:prSet presAssocID="{0084B5E3-B9F4-49CA-8D0A-FA3BCF606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614C8E-A9F8-45F3-952F-623F169D8F49}" type="pres">
      <dgm:prSet presAssocID="{514F5F36-E28A-4739-A7D8-A153C88C1BEF}" presName="sibTrans" presStyleLbl="sibTrans2D1" presStyleIdx="1" presStyleCnt="2"/>
      <dgm:spPr/>
      <dgm:t>
        <a:bodyPr/>
        <a:lstStyle/>
        <a:p>
          <a:endParaRPr lang="es-AR"/>
        </a:p>
      </dgm:t>
    </dgm:pt>
    <dgm:pt modelId="{938E90CB-D119-47FB-833C-011EF025C875}" type="pres">
      <dgm:prSet presAssocID="{514F5F36-E28A-4739-A7D8-A153C88C1BEF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18ED9662-A303-4320-9990-7A310FFA9040}" type="pres">
      <dgm:prSet presAssocID="{F46ED5EF-1DBA-409C-B06B-3B1F2B6EB3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CB86975-BC0E-460B-BC6B-C1D0C1A6CD91}" srcId="{A8D442B1-82A2-48D7-84BD-A087C29652FE}" destId="{0084B5E3-B9F4-49CA-8D0A-FA3BCF60650F}" srcOrd="1" destOrd="0" parTransId="{EA0EAC08-7962-4185-ADD5-EDFB3006ACA5}" sibTransId="{514F5F36-E28A-4739-A7D8-A153C88C1BEF}"/>
    <dgm:cxn modelId="{29870E22-10D2-4728-AAC2-3E17693CDDD6}" srcId="{A8D442B1-82A2-48D7-84BD-A087C29652FE}" destId="{E58D5C8C-F29B-4C84-98A6-55EB66D2CA2C}" srcOrd="0" destOrd="0" parTransId="{55F4C756-51BE-4AA1-9B51-B386087B97B5}" sibTransId="{A9E3F895-D4DA-4720-A151-83139050ECB3}"/>
    <dgm:cxn modelId="{9108A2D2-3249-4A36-9BCF-2D2F24CC1F3B}" type="presOf" srcId="{A8D442B1-82A2-48D7-84BD-A087C29652FE}" destId="{BD320318-739A-4EAC-AB13-1A343DED4FAE}" srcOrd="0" destOrd="0" presId="urn:microsoft.com/office/officeart/2005/8/layout/process1"/>
    <dgm:cxn modelId="{211D503E-EBFF-43AE-8551-39D0421C634B}" type="presOf" srcId="{514F5F36-E28A-4739-A7D8-A153C88C1BEF}" destId="{7E614C8E-A9F8-45F3-952F-623F169D8F49}" srcOrd="0" destOrd="0" presId="urn:microsoft.com/office/officeart/2005/8/layout/process1"/>
    <dgm:cxn modelId="{F1D779CE-8FBD-4A60-A03F-49822B88DDD2}" srcId="{A8D442B1-82A2-48D7-84BD-A087C29652FE}" destId="{F46ED5EF-1DBA-409C-B06B-3B1F2B6EB363}" srcOrd="2" destOrd="0" parTransId="{8891A4A5-C55E-4F59-B0C1-4C501072313D}" sibTransId="{96BAB38F-887B-4F88-A2F9-3D5FF4943C2F}"/>
    <dgm:cxn modelId="{A0435AB7-1A87-4988-BCDD-D904D64661E8}" type="presOf" srcId="{A9E3F895-D4DA-4720-A151-83139050ECB3}" destId="{98A0D2E5-1DA6-4D50-8001-ED7BADA49FFB}" srcOrd="1" destOrd="0" presId="urn:microsoft.com/office/officeart/2005/8/layout/process1"/>
    <dgm:cxn modelId="{CBA037D8-ED16-492E-B065-F0176FB7A964}" type="presOf" srcId="{E58D5C8C-F29B-4C84-98A6-55EB66D2CA2C}" destId="{132E34EB-57FF-4B37-9BAD-A3A2557FC5B5}" srcOrd="0" destOrd="0" presId="urn:microsoft.com/office/officeart/2005/8/layout/process1"/>
    <dgm:cxn modelId="{F1BD6E0A-14CB-4018-9EB7-E31110C7B90F}" type="presOf" srcId="{F46ED5EF-1DBA-409C-B06B-3B1F2B6EB363}" destId="{18ED9662-A303-4320-9990-7A310FFA9040}" srcOrd="0" destOrd="0" presId="urn:microsoft.com/office/officeart/2005/8/layout/process1"/>
    <dgm:cxn modelId="{F17C0BCC-44BF-49AE-B643-F23F8B41B9F9}" type="presOf" srcId="{A9E3F895-D4DA-4720-A151-83139050ECB3}" destId="{3EC1E4CA-7B00-47CF-A5F6-B63BDACCDE13}" srcOrd="0" destOrd="0" presId="urn:microsoft.com/office/officeart/2005/8/layout/process1"/>
    <dgm:cxn modelId="{1AB76AC9-8991-4D96-8733-D3801AE1EFE0}" type="presOf" srcId="{0084B5E3-B9F4-49CA-8D0A-FA3BCF60650F}" destId="{546D3910-6250-4D85-ABC2-F1E50716CFB5}" srcOrd="0" destOrd="0" presId="urn:microsoft.com/office/officeart/2005/8/layout/process1"/>
    <dgm:cxn modelId="{80DB3754-307E-4674-9C5F-704D59BB06AC}" type="presOf" srcId="{514F5F36-E28A-4739-A7D8-A153C88C1BEF}" destId="{938E90CB-D119-47FB-833C-011EF025C875}" srcOrd="1" destOrd="0" presId="urn:microsoft.com/office/officeart/2005/8/layout/process1"/>
    <dgm:cxn modelId="{65DF15DC-48D4-4225-A8B9-2BFD352537FB}" type="presParOf" srcId="{BD320318-739A-4EAC-AB13-1A343DED4FAE}" destId="{132E34EB-57FF-4B37-9BAD-A3A2557FC5B5}" srcOrd="0" destOrd="0" presId="urn:microsoft.com/office/officeart/2005/8/layout/process1"/>
    <dgm:cxn modelId="{725BAF9E-3917-4283-87C5-91B89DC7890F}" type="presParOf" srcId="{BD320318-739A-4EAC-AB13-1A343DED4FAE}" destId="{3EC1E4CA-7B00-47CF-A5F6-B63BDACCDE13}" srcOrd="1" destOrd="0" presId="urn:microsoft.com/office/officeart/2005/8/layout/process1"/>
    <dgm:cxn modelId="{8DA0B41F-C9EA-42DD-838C-777DFEF09B42}" type="presParOf" srcId="{3EC1E4CA-7B00-47CF-A5F6-B63BDACCDE13}" destId="{98A0D2E5-1DA6-4D50-8001-ED7BADA49FFB}" srcOrd="0" destOrd="0" presId="urn:microsoft.com/office/officeart/2005/8/layout/process1"/>
    <dgm:cxn modelId="{24F32A00-8420-41AD-9546-15ABEC23ED89}" type="presParOf" srcId="{BD320318-739A-4EAC-AB13-1A343DED4FAE}" destId="{546D3910-6250-4D85-ABC2-F1E50716CFB5}" srcOrd="2" destOrd="0" presId="urn:microsoft.com/office/officeart/2005/8/layout/process1"/>
    <dgm:cxn modelId="{C43C3022-C49B-4AF8-8502-2758E4D87377}" type="presParOf" srcId="{BD320318-739A-4EAC-AB13-1A343DED4FAE}" destId="{7E614C8E-A9F8-45F3-952F-623F169D8F49}" srcOrd="3" destOrd="0" presId="urn:microsoft.com/office/officeart/2005/8/layout/process1"/>
    <dgm:cxn modelId="{4CF1729B-F74F-4ED7-B611-5FD8A55A2AB5}" type="presParOf" srcId="{7E614C8E-A9F8-45F3-952F-623F169D8F49}" destId="{938E90CB-D119-47FB-833C-011EF025C875}" srcOrd="0" destOrd="0" presId="urn:microsoft.com/office/officeart/2005/8/layout/process1"/>
    <dgm:cxn modelId="{E49EB427-7825-4855-82B8-F7834D7FB40A}" type="presParOf" srcId="{BD320318-739A-4EAC-AB13-1A343DED4FAE}" destId="{18ED9662-A303-4320-9990-7A310FFA90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5B747-CA1D-41B3-997F-3EA2C31EC720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93FEB349-0A44-40B0-A789-18986C8C6EAC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 </a:t>
          </a:r>
          <a:b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s-E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Z1*P(z1)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6C98E2-B99F-4812-AFCD-A4F174663C51}" type="parTrans" cxnId="{94DD929B-F278-4A00-8B24-6FAF8BC7F81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9E1D49D-AE57-4DD9-9E2F-F6EB80FFCB79}" type="sibTrans" cxnId="{94DD929B-F278-4A00-8B24-6FAF8BC7F81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9D4354F-99DB-4317-A0EB-0A626D6BF4FC}">
      <dgm:prSet phldrT="[Texto]"/>
      <dgm:spPr/>
      <dgm:t>
        <a:bodyPr/>
        <a:lstStyle/>
        <a:p>
          <a:r>
            <a:rPr lang="es-E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</a:t>
          </a:r>
          <a:br>
            <a:rPr lang="es-E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esp Z2*P(z2)</a:t>
          </a:r>
          <a:endParaRPr lang="es-E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0915FB-0158-4ECB-8F0F-FCE8321BEFA9}" type="parTrans" cxnId="{585B056E-FE26-41A9-9CAA-9F82C76E4D2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D69F27E-7BFE-4B07-9248-E17765E482D6}" type="sibTrans" cxnId="{585B056E-FE26-41A9-9CAA-9F82C76E4D2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CF3066F1-4002-4BDF-A336-E46A9249C2BB}">
      <dgm:prSet phldrT="[Texto]"/>
      <dgm:spPr/>
      <dgm:t>
        <a:bodyPr/>
        <a:lstStyle/>
        <a:p>
          <a:r>
            <a:rPr lang="es-E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VALOR ESPERADO A POSTERIORI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55B6C-706C-44BA-B10A-8DE2153F9F47}" type="parTrans" cxnId="{24E88106-DDEC-4354-972B-FD552AD386CB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551AF8D-A3AE-450D-A9A1-41447A7EB770}" type="sibTrans" cxnId="{24E88106-DDEC-4354-972B-FD552AD386CB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F18F4E5-1E12-4D3A-9A83-4C097B6E17C5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</a:t>
          </a:r>
          <a:b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s-E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Zn*P(Zn)</a:t>
          </a:r>
        </a:p>
      </dgm:t>
    </dgm:pt>
    <dgm:pt modelId="{4531F9BD-3364-4FBE-A845-918E2F0FE031}" type="parTrans" cxnId="{C79E8626-27E6-4FDE-A074-8A955978E667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38DDBA3-CCE5-4AF7-9A17-EE237C8FCCFD}" type="sibTrans" cxnId="{C79E8626-27E6-4FDE-A074-8A955978E667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DE67B82-991A-4926-8445-E7683B3FFBE8}" type="pres">
      <dgm:prSet presAssocID="{5D55B747-CA1D-41B3-997F-3EA2C31EC720}" presName="linearFlow" presStyleCnt="0">
        <dgm:presLayoutVars>
          <dgm:dir/>
          <dgm:resizeHandles val="exact"/>
        </dgm:presLayoutVars>
      </dgm:prSet>
      <dgm:spPr/>
    </dgm:pt>
    <dgm:pt modelId="{586E38E0-A991-430D-B137-A527F6EFA7D3}" type="pres">
      <dgm:prSet presAssocID="{93FEB349-0A44-40B0-A789-18986C8C6E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FE8248-9A02-4E42-A444-961D31CC6E7C}" type="pres">
      <dgm:prSet presAssocID="{39E1D49D-AE57-4DD9-9E2F-F6EB80FFCB79}" presName="spacerL" presStyleCnt="0"/>
      <dgm:spPr/>
    </dgm:pt>
    <dgm:pt modelId="{42E59448-A979-4254-BE81-294A502F5068}" type="pres">
      <dgm:prSet presAssocID="{39E1D49D-AE57-4DD9-9E2F-F6EB80FFCB79}" presName="sibTrans" presStyleLbl="sibTrans2D1" presStyleIdx="0" presStyleCnt="3"/>
      <dgm:spPr/>
      <dgm:t>
        <a:bodyPr/>
        <a:lstStyle/>
        <a:p>
          <a:endParaRPr lang="es-AR"/>
        </a:p>
      </dgm:t>
    </dgm:pt>
    <dgm:pt modelId="{6F27ECDF-1FF4-432A-813C-3AE006001F21}" type="pres">
      <dgm:prSet presAssocID="{39E1D49D-AE57-4DD9-9E2F-F6EB80FFCB79}" presName="spacerR" presStyleCnt="0"/>
      <dgm:spPr/>
    </dgm:pt>
    <dgm:pt modelId="{05EA9D1D-AAD4-41A1-8F1C-9B80326C54BC}" type="pres">
      <dgm:prSet presAssocID="{89D4354F-99DB-4317-A0EB-0A626D6BF4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00A1F0-F75C-470D-986A-F936467FD7CC}" type="pres">
      <dgm:prSet presAssocID="{7D69F27E-7BFE-4B07-9248-E17765E482D6}" presName="spacerL" presStyleCnt="0"/>
      <dgm:spPr/>
    </dgm:pt>
    <dgm:pt modelId="{682EEC70-E55B-482F-B20B-327A05F2E4CE}" type="pres">
      <dgm:prSet presAssocID="{7D69F27E-7BFE-4B07-9248-E17765E482D6}" presName="sibTrans" presStyleLbl="sibTrans2D1" presStyleIdx="1" presStyleCnt="3"/>
      <dgm:spPr/>
      <dgm:t>
        <a:bodyPr/>
        <a:lstStyle/>
        <a:p>
          <a:endParaRPr lang="es-AR"/>
        </a:p>
      </dgm:t>
    </dgm:pt>
    <dgm:pt modelId="{1DC545F2-B867-46DA-AEA0-703F3CA9DA5C}" type="pres">
      <dgm:prSet presAssocID="{7D69F27E-7BFE-4B07-9248-E17765E482D6}" presName="spacerR" presStyleCnt="0"/>
      <dgm:spPr/>
    </dgm:pt>
    <dgm:pt modelId="{E584EA2B-D67B-459F-A992-C7AC535DF72B}" type="pres">
      <dgm:prSet presAssocID="{9F18F4E5-1E12-4D3A-9A83-4C097B6E1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49C13-74E7-49A6-A75E-68764EED07FA}" type="pres">
      <dgm:prSet presAssocID="{D38DDBA3-CCE5-4AF7-9A17-EE237C8FCCFD}" presName="spacerL" presStyleCnt="0"/>
      <dgm:spPr/>
    </dgm:pt>
    <dgm:pt modelId="{697DB206-1B11-4661-9C8A-61516820D23D}" type="pres">
      <dgm:prSet presAssocID="{D38DDBA3-CCE5-4AF7-9A17-EE237C8FCCFD}" presName="sibTrans" presStyleLbl="sibTrans2D1" presStyleIdx="2" presStyleCnt="3"/>
      <dgm:spPr/>
      <dgm:t>
        <a:bodyPr/>
        <a:lstStyle/>
        <a:p>
          <a:endParaRPr lang="es-AR"/>
        </a:p>
      </dgm:t>
    </dgm:pt>
    <dgm:pt modelId="{9CAA98DE-DFC4-4DED-B73C-DA28F0660C91}" type="pres">
      <dgm:prSet presAssocID="{D38DDBA3-CCE5-4AF7-9A17-EE237C8FCCFD}" presName="spacerR" presStyleCnt="0"/>
      <dgm:spPr/>
    </dgm:pt>
    <dgm:pt modelId="{DE91C7E5-069F-4935-BD0A-CCC9D02E3E96}" type="pres">
      <dgm:prSet presAssocID="{CF3066F1-4002-4BDF-A336-E46A9249C2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763090A-42EA-4CDC-8694-B8A7C29FEE5B}" type="presOf" srcId="{9F18F4E5-1E12-4D3A-9A83-4C097B6E17C5}" destId="{E584EA2B-D67B-459F-A992-C7AC535DF72B}" srcOrd="0" destOrd="0" presId="urn:microsoft.com/office/officeart/2005/8/layout/equation1"/>
    <dgm:cxn modelId="{24E88106-DDEC-4354-972B-FD552AD386CB}" srcId="{5D55B747-CA1D-41B3-997F-3EA2C31EC720}" destId="{CF3066F1-4002-4BDF-A336-E46A9249C2BB}" srcOrd="3" destOrd="0" parTransId="{2A355B6C-706C-44BA-B10A-8DE2153F9F47}" sibTransId="{4551AF8D-A3AE-450D-A9A1-41447A7EB770}"/>
    <dgm:cxn modelId="{5185D926-E2BE-49ED-BD51-23612BCD9C92}" type="presOf" srcId="{CF3066F1-4002-4BDF-A336-E46A9249C2BB}" destId="{DE91C7E5-069F-4935-BD0A-CCC9D02E3E96}" srcOrd="0" destOrd="0" presId="urn:microsoft.com/office/officeart/2005/8/layout/equation1"/>
    <dgm:cxn modelId="{12ECC8A7-2A31-4B1A-BFA8-82D9DA50B4F2}" type="presOf" srcId="{89D4354F-99DB-4317-A0EB-0A626D6BF4FC}" destId="{05EA9D1D-AAD4-41A1-8F1C-9B80326C54BC}" srcOrd="0" destOrd="0" presId="urn:microsoft.com/office/officeart/2005/8/layout/equation1"/>
    <dgm:cxn modelId="{5BADEF08-CD41-4E82-AB23-A2BFF71E9AD2}" type="presOf" srcId="{5D55B747-CA1D-41B3-997F-3EA2C31EC720}" destId="{FDE67B82-991A-4926-8445-E7683B3FFBE8}" srcOrd="0" destOrd="0" presId="urn:microsoft.com/office/officeart/2005/8/layout/equation1"/>
    <dgm:cxn modelId="{C79E8626-27E6-4FDE-A074-8A955978E667}" srcId="{5D55B747-CA1D-41B3-997F-3EA2C31EC720}" destId="{9F18F4E5-1E12-4D3A-9A83-4C097B6E17C5}" srcOrd="2" destOrd="0" parTransId="{4531F9BD-3364-4FBE-A845-918E2F0FE031}" sibTransId="{D38DDBA3-CCE5-4AF7-9A17-EE237C8FCCFD}"/>
    <dgm:cxn modelId="{7BFC4888-B971-4AD2-AF82-4BAB043E3F2E}" type="presOf" srcId="{D38DDBA3-CCE5-4AF7-9A17-EE237C8FCCFD}" destId="{697DB206-1B11-4661-9C8A-61516820D23D}" srcOrd="0" destOrd="0" presId="urn:microsoft.com/office/officeart/2005/8/layout/equation1"/>
    <dgm:cxn modelId="{585B056E-FE26-41A9-9CAA-9F82C76E4D2E}" srcId="{5D55B747-CA1D-41B3-997F-3EA2C31EC720}" destId="{89D4354F-99DB-4317-A0EB-0A626D6BF4FC}" srcOrd="1" destOrd="0" parTransId="{7F0915FB-0158-4ECB-8F0F-FCE8321BEFA9}" sibTransId="{7D69F27E-7BFE-4B07-9248-E17765E482D6}"/>
    <dgm:cxn modelId="{18C7BB33-4918-44FA-B58E-5CD7F15FB78B}" type="presOf" srcId="{39E1D49D-AE57-4DD9-9E2F-F6EB80FFCB79}" destId="{42E59448-A979-4254-BE81-294A502F5068}" srcOrd="0" destOrd="0" presId="urn:microsoft.com/office/officeart/2005/8/layout/equation1"/>
    <dgm:cxn modelId="{3F240467-490F-4ED8-A8DE-38DB9A259E76}" type="presOf" srcId="{7D69F27E-7BFE-4B07-9248-E17765E482D6}" destId="{682EEC70-E55B-482F-B20B-327A05F2E4CE}" srcOrd="0" destOrd="0" presId="urn:microsoft.com/office/officeart/2005/8/layout/equation1"/>
    <dgm:cxn modelId="{94DD929B-F278-4A00-8B24-6FAF8BC7F81E}" srcId="{5D55B747-CA1D-41B3-997F-3EA2C31EC720}" destId="{93FEB349-0A44-40B0-A789-18986C8C6EAC}" srcOrd="0" destOrd="0" parTransId="{9D6C98E2-B99F-4812-AFCD-A4F174663C51}" sibTransId="{39E1D49D-AE57-4DD9-9E2F-F6EB80FFCB79}"/>
    <dgm:cxn modelId="{66F2C8F2-4ECB-4CED-ABBC-FE3A9A391BA6}" type="presOf" srcId="{93FEB349-0A44-40B0-A789-18986C8C6EAC}" destId="{586E38E0-A991-430D-B137-A527F6EFA7D3}" srcOrd="0" destOrd="0" presId="urn:microsoft.com/office/officeart/2005/8/layout/equation1"/>
    <dgm:cxn modelId="{FCFBFDFE-1DC5-4E72-A98C-9FB5E0E85601}" type="presParOf" srcId="{FDE67B82-991A-4926-8445-E7683B3FFBE8}" destId="{586E38E0-A991-430D-B137-A527F6EFA7D3}" srcOrd="0" destOrd="0" presId="urn:microsoft.com/office/officeart/2005/8/layout/equation1"/>
    <dgm:cxn modelId="{F86741B8-49FF-4BDB-ACC5-C51A7F7612E0}" type="presParOf" srcId="{FDE67B82-991A-4926-8445-E7683B3FFBE8}" destId="{CAFE8248-9A02-4E42-A444-961D31CC6E7C}" srcOrd="1" destOrd="0" presId="urn:microsoft.com/office/officeart/2005/8/layout/equation1"/>
    <dgm:cxn modelId="{854683F3-814F-405A-9C57-CDA2F3541BCB}" type="presParOf" srcId="{FDE67B82-991A-4926-8445-E7683B3FFBE8}" destId="{42E59448-A979-4254-BE81-294A502F5068}" srcOrd="2" destOrd="0" presId="urn:microsoft.com/office/officeart/2005/8/layout/equation1"/>
    <dgm:cxn modelId="{E45BAD2B-75A5-478F-ADEA-A3F549893DB0}" type="presParOf" srcId="{FDE67B82-991A-4926-8445-E7683B3FFBE8}" destId="{6F27ECDF-1FF4-432A-813C-3AE006001F21}" srcOrd="3" destOrd="0" presId="urn:microsoft.com/office/officeart/2005/8/layout/equation1"/>
    <dgm:cxn modelId="{3B7EA774-F757-49C9-B5D9-FAE2BA7C1AED}" type="presParOf" srcId="{FDE67B82-991A-4926-8445-E7683B3FFBE8}" destId="{05EA9D1D-AAD4-41A1-8F1C-9B80326C54BC}" srcOrd="4" destOrd="0" presId="urn:microsoft.com/office/officeart/2005/8/layout/equation1"/>
    <dgm:cxn modelId="{0CFE676C-230B-4DB8-A85F-5DDC09B04725}" type="presParOf" srcId="{FDE67B82-991A-4926-8445-E7683B3FFBE8}" destId="{9100A1F0-F75C-470D-986A-F936467FD7CC}" srcOrd="5" destOrd="0" presId="urn:microsoft.com/office/officeart/2005/8/layout/equation1"/>
    <dgm:cxn modelId="{4689B12B-8EAD-4F8B-9ED8-B72FC4BC134E}" type="presParOf" srcId="{FDE67B82-991A-4926-8445-E7683B3FFBE8}" destId="{682EEC70-E55B-482F-B20B-327A05F2E4CE}" srcOrd="6" destOrd="0" presId="urn:microsoft.com/office/officeart/2005/8/layout/equation1"/>
    <dgm:cxn modelId="{C98C11F4-D456-43E2-85FA-334E05A8B1E1}" type="presParOf" srcId="{FDE67B82-991A-4926-8445-E7683B3FFBE8}" destId="{1DC545F2-B867-46DA-AEA0-703F3CA9DA5C}" srcOrd="7" destOrd="0" presId="urn:microsoft.com/office/officeart/2005/8/layout/equation1"/>
    <dgm:cxn modelId="{5F6B7C88-16E7-4CBB-ADDB-90B395217F96}" type="presParOf" srcId="{FDE67B82-991A-4926-8445-E7683B3FFBE8}" destId="{E584EA2B-D67B-459F-A992-C7AC535DF72B}" srcOrd="8" destOrd="0" presId="urn:microsoft.com/office/officeart/2005/8/layout/equation1"/>
    <dgm:cxn modelId="{B59CBEF3-4257-4AC2-B6A4-CF6D21356670}" type="presParOf" srcId="{FDE67B82-991A-4926-8445-E7683B3FFBE8}" destId="{5EB49C13-74E7-49A6-A75E-68764EED07FA}" srcOrd="9" destOrd="0" presId="urn:microsoft.com/office/officeart/2005/8/layout/equation1"/>
    <dgm:cxn modelId="{318ABA64-13B2-4EBF-B1EB-82291727CBD7}" type="presParOf" srcId="{FDE67B82-991A-4926-8445-E7683B3FFBE8}" destId="{697DB206-1B11-4661-9C8A-61516820D23D}" srcOrd="10" destOrd="0" presId="urn:microsoft.com/office/officeart/2005/8/layout/equation1"/>
    <dgm:cxn modelId="{F4D6357A-6C15-4EE0-B3A8-99F300482873}" type="presParOf" srcId="{FDE67B82-991A-4926-8445-E7683B3FFBE8}" destId="{9CAA98DE-DFC4-4DED-B73C-DA28F0660C91}" srcOrd="11" destOrd="0" presId="urn:microsoft.com/office/officeart/2005/8/layout/equation1"/>
    <dgm:cxn modelId="{68DFCF68-8895-493F-87FC-89627100B432}" type="presParOf" srcId="{FDE67B82-991A-4926-8445-E7683B3FFBE8}" destId="{DE91C7E5-069F-4935-BD0A-CCC9D02E3E9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0A6A09-1ED0-4413-A316-30A45DF8C3F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B33AEC5-D358-4B35-98E8-7884EB1D25B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dirty="0" smtClean="0"/>
            <a:t>MATRIZ INICIAL</a:t>
          </a:r>
          <a:endParaRPr lang="es-ES" b="1" dirty="0"/>
        </a:p>
      </dgm:t>
    </dgm:pt>
    <dgm:pt modelId="{973FDDB0-D07E-475C-88A0-2B45C958588A}" type="parTrans" cxnId="{BE04AE91-B66D-4197-9624-403E496E3474}">
      <dgm:prSet/>
      <dgm:spPr/>
      <dgm:t>
        <a:bodyPr/>
        <a:lstStyle/>
        <a:p>
          <a:endParaRPr lang="es-ES"/>
        </a:p>
      </dgm:t>
    </dgm:pt>
    <dgm:pt modelId="{56CD8673-0A7E-4807-B258-93D19165B395}" type="sibTrans" cxnId="{BE04AE91-B66D-4197-9624-403E496E3474}">
      <dgm:prSet/>
      <dgm:spPr/>
      <dgm:t>
        <a:bodyPr/>
        <a:lstStyle/>
        <a:p>
          <a:endParaRPr lang="es-ES"/>
        </a:p>
      </dgm:t>
    </dgm:pt>
    <dgm:pt modelId="{4B71CE12-950E-427F-9BC1-30739AE581EF}">
      <dgm:prSet phldrT="[Texto]"/>
      <dgm:spPr/>
      <dgm:t>
        <a:bodyPr/>
        <a:lstStyle/>
        <a:p>
          <a:r>
            <a:rPr lang="es-ES" dirty="0" smtClean="0"/>
            <a:t>P(N). Valor esperado a priori</a:t>
          </a:r>
          <a:endParaRPr lang="es-ES" dirty="0"/>
        </a:p>
      </dgm:t>
    </dgm:pt>
    <dgm:pt modelId="{9FF816BE-13F7-4ED0-850B-0685D4B089D6}" type="parTrans" cxnId="{795AC682-55A3-470C-83B7-05AA6C10D087}">
      <dgm:prSet/>
      <dgm:spPr/>
      <dgm:t>
        <a:bodyPr/>
        <a:lstStyle/>
        <a:p>
          <a:endParaRPr lang="es-ES"/>
        </a:p>
      </dgm:t>
    </dgm:pt>
    <dgm:pt modelId="{A0E6E5CD-EEF2-4E66-BF02-28E008675A7F}" type="sibTrans" cxnId="{795AC682-55A3-470C-83B7-05AA6C10D087}">
      <dgm:prSet/>
      <dgm:spPr/>
      <dgm:t>
        <a:bodyPr/>
        <a:lstStyle/>
        <a:p>
          <a:endParaRPr lang="es-ES"/>
        </a:p>
      </dgm:t>
    </dgm:pt>
    <dgm:pt modelId="{F87F3CCB-049E-434D-84AE-BD47A0AE0B86}">
      <dgm:prSet phldrT="[Texto]"/>
      <dgm:spPr/>
      <dgm:t>
        <a:bodyPr/>
        <a:lstStyle/>
        <a:p>
          <a:r>
            <a:rPr lang="es-ES" b="1" i="1" dirty="0" smtClean="0"/>
            <a:t>TABLA DE BAYES</a:t>
          </a:r>
          <a:endParaRPr lang="es-ES" b="1" i="1" dirty="0"/>
        </a:p>
      </dgm:t>
    </dgm:pt>
    <dgm:pt modelId="{2B112F0D-A023-474A-9914-260660DE23B7}" type="parTrans" cxnId="{80A51CC6-A1AE-4CEA-A804-E316717257F4}">
      <dgm:prSet/>
      <dgm:spPr/>
      <dgm:t>
        <a:bodyPr/>
        <a:lstStyle/>
        <a:p>
          <a:endParaRPr lang="es-ES"/>
        </a:p>
      </dgm:t>
    </dgm:pt>
    <dgm:pt modelId="{AB1DED41-3E4F-4D87-B1B2-DD1CC3F408F1}" type="sibTrans" cxnId="{80A51CC6-A1AE-4CEA-A804-E316717257F4}">
      <dgm:prSet/>
      <dgm:spPr/>
      <dgm:t>
        <a:bodyPr/>
        <a:lstStyle/>
        <a:p>
          <a:endParaRPr lang="es-ES"/>
        </a:p>
      </dgm:t>
    </dgm:pt>
    <dgm:pt modelId="{29787678-83DA-4823-9D81-24A8D6C79925}">
      <dgm:prSet phldrT="[Texto]"/>
      <dgm:spPr/>
      <dgm:t>
        <a:bodyPr/>
        <a:lstStyle/>
        <a:p>
          <a:r>
            <a:rPr lang="es-ES" dirty="0" smtClean="0"/>
            <a:t>P(N)</a:t>
          </a:r>
          <a:endParaRPr lang="es-ES" dirty="0"/>
        </a:p>
      </dgm:t>
    </dgm:pt>
    <dgm:pt modelId="{63EAD887-7F33-472D-BF89-61147883E9D8}" type="parTrans" cxnId="{6B750682-7ABA-4F17-BF6F-E36D32B4BC33}">
      <dgm:prSet/>
      <dgm:spPr/>
      <dgm:t>
        <a:bodyPr/>
        <a:lstStyle/>
        <a:p>
          <a:endParaRPr lang="es-ES"/>
        </a:p>
      </dgm:t>
    </dgm:pt>
    <dgm:pt modelId="{65CBC8D4-8C4E-4842-BFC8-DEF7BA4CBB9F}" type="sibTrans" cxnId="{6B750682-7ABA-4F17-BF6F-E36D32B4BC33}">
      <dgm:prSet/>
      <dgm:spPr/>
      <dgm:t>
        <a:bodyPr/>
        <a:lstStyle/>
        <a:p>
          <a:endParaRPr lang="es-ES"/>
        </a:p>
      </dgm:t>
    </dgm:pt>
    <dgm:pt modelId="{55944A98-BBC3-41C0-A85C-78A617ECF2A7}">
      <dgm:prSet phldrT="[Texto]"/>
      <dgm:spPr/>
      <dgm:t>
        <a:bodyPr/>
        <a:lstStyle/>
        <a:p>
          <a:r>
            <a:rPr lang="es-ES" dirty="0" smtClean="0"/>
            <a:t>P(Z/N)</a:t>
          </a:r>
          <a:endParaRPr lang="es-ES" dirty="0"/>
        </a:p>
      </dgm:t>
    </dgm:pt>
    <dgm:pt modelId="{582B2AF2-182D-4633-B408-7D6E03DF4481}" type="parTrans" cxnId="{B3662FCA-DE54-4A38-8A76-D015B2CF9EC7}">
      <dgm:prSet/>
      <dgm:spPr/>
      <dgm:t>
        <a:bodyPr/>
        <a:lstStyle/>
        <a:p>
          <a:endParaRPr lang="es-ES"/>
        </a:p>
      </dgm:t>
    </dgm:pt>
    <dgm:pt modelId="{20B5C787-154E-4677-96F2-B4C79441A92E}" type="sibTrans" cxnId="{B3662FCA-DE54-4A38-8A76-D015B2CF9EC7}">
      <dgm:prSet/>
      <dgm:spPr/>
      <dgm:t>
        <a:bodyPr/>
        <a:lstStyle/>
        <a:p>
          <a:endParaRPr lang="es-ES"/>
        </a:p>
      </dgm:t>
    </dgm:pt>
    <dgm:pt modelId="{EC778962-43D1-45F7-B91E-1EA4EA9DD96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dirty="0" smtClean="0"/>
            <a:t>MATRICES A POSTERIORI</a:t>
          </a:r>
          <a:endParaRPr lang="es-ES" b="1" dirty="0"/>
        </a:p>
      </dgm:t>
    </dgm:pt>
    <dgm:pt modelId="{AC5F96FA-BC24-4B70-AEDB-2133FEF3BFEF}" type="parTrans" cxnId="{01635C59-F36A-47A8-934E-1E229CDA340E}">
      <dgm:prSet/>
      <dgm:spPr/>
      <dgm:t>
        <a:bodyPr/>
        <a:lstStyle/>
        <a:p>
          <a:endParaRPr lang="es-ES"/>
        </a:p>
      </dgm:t>
    </dgm:pt>
    <dgm:pt modelId="{97DF2534-BDA9-4434-B0C8-872AECC1701A}" type="sibTrans" cxnId="{01635C59-F36A-47A8-934E-1E229CDA340E}">
      <dgm:prSet/>
      <dgm:spPr/>
      <dgm:t>
        <a:bodyPr/>
        <a:lstStyle/>
        <a:p>
          <a:endParaRPr lang="es-ES"/>
        </a:p>
      </dgm:t>
    </dgm:pt>
    <dgm:pt modelId="{98F06433-864E-4450-8B7A-27410AE5FD4C}">
      <dgm:prSet phldrT="[Texto]"/>
      <dgm:spPr/>
      <dgm:t>
        <a:bodyPr/>
        <a:lstStyle/>
        <a:p>
          <a:r>
            <a:rPr lang="es-ES" dirty="0" smtClean="0"/>
            <a:t>Para cada Z habrá una matriz a posteriori. De cada una calculo el Valor Esperado</a:t>
          </a:r>
          <a:endParaRPr lang="es-ES" dirty="0"/>
        </a:p>
      </dgm:t>
    </dgm:pt>
    <dgm:pt modelId="{EB640C76-2B68-4B68-93A3-EFB5C3FEEED7}" type="parTrans" cxnId="{F530B712-6026-414F-AAE4-23152A738D74}">
      <dgm:prSet/>
      <dgm:spPr/>
      <dgm:t>
        <a:bodyPr/>
        <a:lstStyle/>
        <a:p>
          <a:endParaRPr lang="es-ES"/>
        </a:p>
      </dgm:t>
    </dgm:pt>
    <dgm:pt modelId="{C6DFB3EB-38A1-4BBC-8DF5-3922F1C3D335}" type="sibTrans" cxnId="{F530B712-6026-414F-AAE4-23152A738D74}">
      <dgm:prSet/>
      <dgm:spPr/>
      <dgm:t>
        <a:bodyPr/>
        <a:lstStyle/>
        <a:p>
          <a:endParaRPr lang="es-ES"/>
        </a:p>
      </dgm:t>
    </dgm:pt>
    <dgm:pt modelId="{EA17E267-7088-47E9-BF7E-534332BD47E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b="1" dirty="0" smtClean="0"/>
            <a:t>VALOR ESPERADO A POSTERIORI</a:t>
          </a:r>
          <a:endParaRPr lang="es-ES" b="1" dirty="0"/>
        </a:p>
      </dgm:t>
    </dgm:pt>
    <dgm:pt modelId="{8C0C2545-53B0-4940-BEB6-C87FF16E340A}" type="parTrans" cxnId="{40F064BE-B48A-47D2-B20B-E9DF941F3AE2}">
      <dgm:prSet/>
      <dgm:spPr/>
      <dgm:t>
        <a:bodyPr/>
        <a:lstStyle/>
        <a:p>
          <a:endParaRPr lang="es-ES"/>
        </a:p>
      </dgm:t>
    </dgm:pt>
    <dgm:pt modelId="{A1167E5A-0722-4DE5-9747-729CE5C4EFDE}" type="sibTrans" cxnId="{40F064BE-B48A-47D2-B20B-E9DF941F3AE2}">
      <dgm:prSet/>
      <dgm:spPr/>
      <dgm:t>
        <a:bodyPr/>
        <a:lstStyle/>
        <a:p>
          <a:endParaRPr lang="es-ES"/>
        </a:p>
      </dgm:t>
    </dgm:pt>
    <dgm:pt modelId="{79EC40D7-1E00-44CE-BDCB-63C64E91A9D1}">
      <dgm:prSet phldrT="[Texto]"/>
      <dgm:spPr/>
      <dgm:t>
        <a:bodyPr/>
        <a:lstStyle/>
        <a:p>
          <a:r>
            <a:rPr lang="es-ES" dirty="0" smtClean="0"/>
            <a:t>P(Z^N)</a:t>
          </a:r>
          <a:endParaRPr lang="es-ES" dirty="0"/>
        </a:p>
      </dgm:t>
    </dgm:pt>
    <dgm:pt modelId="{EFC62CEE-2607-401A-ACEE-E946B08F72D8}" type="parTrans" cxnId="{0F993F24-221D-4790-B23D-B1C23C8313DD}">
      <dgm:prSet/>
      <dgm:spPr/>
      <dgm:t>
        <a:bodyPr/>
        <a:lstStyle/>
        <a:p>
          <a:endParaRPr lang="es-ES"/>
        </a:p>
      </dgm:t>
    </dgm:pt>
    <dgm:pt modelId="{B07DA63B-F0D9-4D4A-9E01-CDCAEBD4FAD9}" type="sibTrans" cxnId="{0F993F24-221D-4790-B23D-B1C23C8313DD}">
      <dgm:prSet/>
      <dgm:spPr/>
      <dgm:t>
        <a:bodyPr/>
        <a:lstStyle/>
        <a:p>
          <a:endParaRPr lang="es-ES"/>
        </a:p>
      </dgm:t>
    </dgm:pt>
    <dgm:pt modelId="{A126A533-4C69-4B97-8C58-06CF733691CC}">
      <dgm:prSet phldrT="[Texto]"/>
      <dgm:spPr/>
      <dgm:t>
        <a:bodyPr/>
        <a:lstStyle/>
        <a:p>
          <a:r>
            <a:rPr lang="es-ES" dirty="0" smtClean="0"/>
            <a:t>P(N/Z) y P(Z)</a:t>
          </a:r>
          <a:endParaRPr lang="es-ES" dirty="0"/>
        </a:p>
      </dgm:t>
    </dgm:pt>
    <dgm:pt modelId="{27F255E0-42A2-407A-8A9D-DD2F7980B5CF}" type="parTrans" cxnId="{91447D8C-50E9-4E4B-901E-9EF774A7C161}">
      <dgm:prSet/>
      <dgm:spPr/>
      <dgm:t>
        <a:bodyPr/>
        <a:lstStyle/>
        <a:p>
          <a:endParaRPr lang="es-ES"/>
        </a:p>
      </dgm:t>
    </dgm:pt>
    <dgm:pt modelId="{2AEA3C55-93A8-4FE1-AFB5-7D4FB24D3F0F}" type="sibTrans" cxnId="{91447D8C-50E9-4E4B-901E-9EF774A7C161}">
      <dgm:prSet/>
      <dgm:spPr/>
      <dgm:t>
        <a:bodyPr/>
        <a:lstStyle/>
        <a:p>
          <a:endParaRPr lang="es-ES"/>
        </a:p>
      </dgm:t>
    </dgm:pt>
    <dgm:pt modelId="{0CC20F2F-F292-4DEB-BE9E-147AD1EF1788}">
      <dgm:prSet phldrT="[Texto]"/>
      <dgm:spPr/>
      <dgm:t>
        <a:bodyPr/>
        <a:lstStyle/>
        <a:p>
          <a:r>
            <a:rPr lang="es-ES" dirty="0" smtClean="0"/>
            <a:t>P(Z1)* Mejor V </a:t>
          </a:r>
          <a:r>
            <a:rPr lang="es-ES" dirty="0" err="1" smtClean="0"/>
            <a:t>esp</a:t>
          </a:r>
          <a:r>
            <a:rPr lang="es-ES" dirty="0" smtClean="0"/>
            <a:t> (Z1)+ P(Z2)* Mejor V </a:t>
          </a:r>
          <a:r>
            <a:rPr lang="es-ES" dirty="0" err="1" smtClean="0"/>
            <a:t>esp</a:t>
          </a:r>
          <a:r>
            <a:rPr lang="es-ES" dirty="0" smtClean="0"/>
            <a:t> (Z2) + .... P(Zn)* Mejor V </a:t>
          </a:r>
          <a:r>
            <a:rPr lang="es-ES" dirty="0" err="1" smtClean="0"/>
            <a:t>esp</a:t>
          </a:r>
          <a:r>
            <a:rPr lang="es-ES" dirty="0" smtClean="0"/>
            <a:t> (Zn)</a:t>
          </a:r>
          <a:endParaRPr lang="es-ES" dirty="0"/>
        </a:p>
      </dgm:t>
    </dgm:pt>
    <dgm:pt modelId="{D4AB236A-3B02-4903-9188-88173B23E861}" type="parTrans" cxnId="{78BA2583-FFFB-43C5-8878-B1DE05B0418F}">
      <dgm:prSet/>
      <dgm:spPr/>
      <dgm:t>
        <a:bodyPr/>
        <a:lstStyle/>
        <a:p>
          <a:endParaRPr lang="es-ES"/>
        </a:p>
      </dgm:t>
    </dgm:pt>
    <dgm:pt modelId="{B22CB81F-17F2-46F3-BE86-E6D53B318161}" type="sibTrans" cxnId="{78BA2583-FFFB-43C5-8878-B1DE05B0418F}">
      <dgm:prSet/>
      <dgm:spPr/>
      <dgm:t>
        <a:bodyPr/>
        <a:lstStyle/>
        <a:p>
          <a:endParaRPr lang="es-ES"/>
        </a:p>
      </dgm:t>
    </dgm:pt>
    <dgm:pt modelId="{313A62E6-DD23-4115-AEEA-69879F90EDB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b="1" u="sng" dirty="0" smtClean="0"/>
            <a:t>CUÁNTO PAGO POR LA INFORMACIÓN? CONVIENE COMPRARLA?</a:t>
          </a:r>
          <a:endParaRPr lang="es-ES" b="1" u="sng" dirty="0"/>
        </a:p>
      </dgm:t>
    </dgm:pt>
    <dgm:pt modelId="{E5810F09-0F19-4DD9-890F-B4614CCBF8D2}" type="parTrans" cxnId="{41075DE3-E195-459C-82BE-8D462102E367}">
      <dgm:prSet/>
      <dgm:spPr/>
      <dgm:t>
        <a:bodyPr/>
        <a:lstStyle/>
        <a:p>
          <a:endParaRPr lang="es-ES"/>
        </a:p>
      </dgm:t>
    </dgm:pt>
    <dgm:pt modelId="{E59619D7-C1F1-4440-9234-E8AC7251F7F1}" type="sibTrans" cxnId="{41075DE3-E195-459C-82BE-8D462102E367}">
      <dgm:prSet/>
      <dgm:spPr/>
      <dgm:t>
        <a:bodyPr/>
        <a:lstStyle/>
        <a:p>
          <a:endParaRPr lang="es-ES"/>
        </a:p>
      </dgm:t>
    </dgm:pt>
    <dgm:pt modelId="{DEB8A89A-20AE-4045-BD41-3372B192A81E}">
      <dgm:prSet phldrT="[Texto]"/>
      <dgm:spPr/>
      <dgm:t>
        <a:bodyPr/>
        <a:lstStyle/>
        <a:p>
          <a:r>
            <a:rPr lang="es-ES" dirty="0" err="1" smtClean="0"/>
            <a:t>Vesp</a:t>
          </a:r>
          <a:r>
            <a:rPr lang="es-ES" dirty="0" smtClean="0"/>
            <a:t> a POSTERIORI – </a:t>
          </a:r>
          <a:r>
            <a:rPr lang="es-ES" dirty="0" err="1" smtClean="0"/>
            <a:t>Vesp</a:t>
          </a:r>
          <a:r>
            <a:rPr lang="es-ES" dirty="0" smtClean="0"/>
            <a:t> a PRIORI</a:t>
          </a:r>
          <a:endParaRPr lang="es-ES" dirty="0"/>
        </a:p>
      </dgm:t>
    </dgm:pt>
    <dgm:pt modelId="{330EA75A-4E15-40F4-A445-8E7AADAD379C}" type="parTrans" cxnId="{DDA8BEE8-0F82-4257-8B41-CFF9076FB383}">
      <dgm:prSet/>
      <dgm:spPr/>
      <dgm:t>
        <a:bodyPr/>
        <a:lstStyle/>
        <a:p>
          <a:endParaRPr lang="es-ES"/>
        </a:p>
      </dgm:t>
    </dgm:pt>
    <dgm:pt modelId="{EE1A127C-0669-4119-ACCF-77EAF7A9B442}" type="sibTrans" cxnId="{DDA8BEE8-0F82-4257-8B41-CFF9076FB383}">
      <dgm:prSet/>
      <dgm:spPr/>
      <dgm:t>
        <a:bodyPr/>
        <a:lstStyle/>
        <a:p>
          <a:endParaRPr lang="es-ES"/>
        </a:p>
      </dgm:t>
    </dgm:pt>
    <dgm:pt modelId="{8ED26EFE-28C9-47CA-BD84-C4185E16F1CC}" type="pres">
      <dgm:prSet presAssocID="{470A6A09-1ED0-4413-A316-30A45DF8C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37A6CD4-D270-4FE1-8B64-C3309B8B2E06}" type="pres">
      <dgm:prSet presAssocID="{313A62E6-DD23-4115-AEEA-69879F90EDB9}" presName="boxAndChildren" presStyleCnt="0"/>
      <dgm:spPr/>
      <dgm:t>
        <a:bodyPr/>
        <a:lstStyle/>
        <a:p>
          <a:endParaRPr lang="es-AR"/>
        </a:p>
      </dgm:t>
    </dgm:pt>
    <dgm:pt modelId="{89AF8C29-E054-4AAA-869E-7F3BDCF6632D}" type="pres">
      <dgm:prSet presAssocID="{313A62E6-DD23-4115-AEEA-69879F90EDB9}" presName="parentTextBox" presStyleLbl="node1" presStyleIdx="0" presStyleCnt="5"/>
      <dgm:spPr/>
      <dgm:t>
        <a:bodyPr/>
        <a:lstStyle/>
        <a:p>
          <a:endParaRPr lang="es-ES"/>
        </a:p>
      </dgm:t>
    </dgm:pt>
    <dgm:pt modelId="{1F027ACA-6BA0-4593-ADD0-A621D1287AEF}" type="pres">
      <dgm:prSet presAssocID="{313A62E6-DD23-4115-AEEA-69879F90EDB9}" presName="entireBox" presStyleLbl="node1" presStyleIdx="0" presStyleCnt="5"/>
      <dgm:spPr/>
      <dgm:t>
        <a:bodyPr/>
        <a:lstStyle/>
        <a:p>
          <a:endParaRPr lang="es-AR"/>
        </a:p>
      </dgm:t>
    </dgm:pt>
    <dgm:pt modelId="{A85CB388-D34F-4F21-AFCF-AC887C850B2A}" type="pres">
      <dgm:prSet presAssocID="{313A62E6-DD23-4115-AEEA-69879F90EDB9}" presName="descendantBox" presStyleCnt="0"/>
      <dgm:spPr/>
      <dgm:t>
        <a:bodyPr/>
        <a:lstStyle/>
        <a:p>
          <a:endParaRPr lang="es-AR"/>
        </a:p>
      </dgm:t>
    </dgm:pt>
    <dgm:pt modelId="{3C14F1D8-EE09-4D79-88FA-0EB2CCE9F16B}" type="pres">
      <dgm:prSet presAssocID="{DEB8A89A-20AE-4045-BD41-3372B192A81E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67067-CF83-43AF-9682-C89403949D6F}" type="pres">
      <dgm:prSet presAssocID="{A1167E5A-0722-4DE5-9747-729CE5C4EFDE}" presName="sp" presStyleCnt="0"/>
      <dgm:spPr/>
      <dgm:t>
        <a:bodyPr/>
        <a:lstStyle/>
        <a:p>
          <a:endParaRPr lang="es-AR"/>
        </a:p>
      </dgm:t>
    </dgm:pt>
    <dgm:pt modelId="{F0DADF14-0E33-4221-B8DC-E5FACDB30AB7}" type="pres">
      <dgm:prSet presAssocID="{EA17E267-7088-47E9-BF7E-534332BD47EB}" presName="arrowAndChildren" presStyleCnt="0"/>
      <dgm:spPr/>
      <dgm:t>
        <a:bodyPr/>
        <a:lstStyle/>
        <a:p>
          <a:endParaRPr lang="es-AR"/>
        </a:p>
      </dgm:t>
    </dgm:pt>
    <dgm:pt modelId="{D20970EC-A873-4A60-AC3B-9DDFC99F5BE9}" type="pres">
      <dgm:prSet presAssocID="{EA17E267-7088-47E9-BF7E-534332BD47EB}" presName="parentTextArrow" presStyleLbl="node1" presStyleIdx="0" presStyleCnt="5"/>
      <dgm:spPr/>
      <dgm:t>
        <a:bodyPr/>
        <a:lstStyle/>
        <a:p>
          <a:endParaRPr lang="es-AR"/>
        </a:p>
      </dgm:t>
    </dgm:pt>
    <dgm:pt modelId="{EE391DD7-520C-4F1F-8AEE-2B0510943AB8}" type="pres">
      <dgm:prSet presAssocID="{EA17E267-7088-47E9-BF7E-534332BD47EB}" presName="arrow" presStyleLbl="node1" presStyleIdx="1" presStyleCnt="5"/>
      <dgm:spPr/>
      <dgm:t>
        <a:bodyPr/>
        <a:lstStyle/>
        <a:p>
          <a:endParaRPr lang="es-AR"/>
        </a:p>
      </dgm:t>
    </dgm:pt>
    <dgm:pt modelId="{DDBC0EF3-4F61-47AC-BC74-240924E33F31}" type="pres">
      <dgm:prSet presAssocID="{EA17E267-7088-47E9-BF7E-534332BD47EB}" presName="descendantArrow" presStyleCnt="0"/>
      <dgm:spPr/>
      <dgm:t>
        <a:bodyPr/>
        <a:lstStyle/>
        <a:p>
          <a:endParaRPr lang="es-AR"/>
        </a:p>
      </dgm:t>
    </dgm:pt>
    <dgm:pt modelId="{C536711A-C3E0-464B-B9D7-26B7A08DDC09}" type="pres">
      <dgm:prSet presAssocID="{0CC20F2F-F292-4DEB-BE9E-147AD1EF1788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326992-D466-4E2F-98BE-452FB5C7E411}" type="pres">
      <dgm:prSet presAssocID="{97DF2534-BDA9-4434-B0C8-872AECC1701A}" presName="sp" presStyleCnt="0"/>
      <dgm:spPr/>
      <dgm:t>
        <a:bodyPr/>
        <a:lstStyle/>
        <a:p>
          <a:endParaRPr lang="es-AR"/>
        </a:p>
      </dgm:t>
    </dgm:pt>
    <dgm:pt modelId="{10EF71EE-DAB6-4E8F-B3D2-A01869F6AE94}" type="pres">
      <dgm:prSet presAssocID="{EC778962-43D1-45F7-B91E-1EA4EA9DD962}" presName="arrowAndChildren" presStyleCnt="0"/>
      <dgm:spPr/>
      <dgm:t>
        <a:bodyPr/>
        <a:lstStyle/>
        <a:p>
          <a:endParaRPr lang="es-AR"/>
        </a:p>
      </dgm:t>
    </dgm:pt>
    <dgm:pt modelId="{0F019C07-F061-4A07-AA72-8F669BCD0580}" type="pres">
      <dgm:prSet presAssocID="{EC778962-43D1-45F7-B91E-1EA4EA9DD962}" presName="parentTextArrow" presStyleLbl="node1" presStyleIdx="1" presStyleCnt="5"/>
      <dgm:spPr/>
      <dgm:t>
        <a:bodyPr/>
        <a:lstStyle/>
        <a:p>
          <a:endParaRPr lang="es-AR"/>
        </a:p>
      </dgm:t>
    </dgm:pt>
    <dgm:pt modelId="{360A71A7-4B86-4226-A188-F839993AD54A}" type="pres">
      <dgm:prSet presAssocID="{EC778962-43D1-45F7-B91E-1EA4EA9DD962}" presName="arrow" presStyleLbl="node1" presStyleIdx="2" presStyleCnt="5"/>
      <dgm:spPr/>
      <dgm:t>
        <a:bodyPr/>
        <a:lstStyle/>
        <a:p>
          <a:endParaRPr lang="es-AR"/>
        </a:p>
      </dgm:t>
    </dgm:pt>
    <dgm:pt modelId="{A35F3C70-FC14-48FE-BFA3-275D5B037DC1}" type="pres">
      <dgm:prSet presAssocID="{EC778962-43D1-45F7-B91E-1EA4EA9DD962}" presName="descendantArrow" presStyleCnt="0"/>
      <dgm:spPr/>
      <dgm:t>
        <a:bodyPr/>
        <a:lstStyle/>
        <a:p>
          <a:endParaRPr lang="es-AR"/>
        </a:p>
      </dgm:t>
    </dgm:pt>
    <dgm:pt modelId="{5F847F21-D2B5-486F-858D-4656C25213A3}" type="pres">
      <dgm:prSet presAssocID="{98F06433-864E-4450-8B7A-27410AE5FD4C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A110A-6952-4F05-BDB1-1C888A2D6793}" type="pres">
      <dgm:prSet presAssocID="{AB1DED41-3E4F-4D87-B1B2-DD1CC3F408F1}" presName="sp" presStyleCnt="0"/>
      <dgm:spPr/>
      <dgm:t>
        <a:bodyPr/>
        <a:lstStyle/>
        <a:p>
          <a:endParaRPr lang="es-AR"/>
        </a:p>
      </dgm:t>
    </dgm:pt>
    <dgm:pt modelId="{7CFDC565-BC6B-4B99-9F84-C1D9778E3BBB}" type="pres">
      <dgm:prSet presAssocID="{F87F3CCB-049E-434D-84AE-BD47A0AE0B86}" presName="arrowAndChildren" presStyleCnt="0"/>
      <dgm:spPr/>
      <dgm:t>
        <a:bodyPr/>
        <a:lstStyle/>
        <a:p>
          <a:endParaRPr lang="es-AR"/>
        </a:p>
      </dgm:t>
    </dgm:pt>
    <dgm:pt modelId="{5F534121-8450-491A-A491-48748F6F99EF}" type="pres">
      <dgm:prSet presAssocID="{F87F3CCB-049E-434D-84AE-BD47A0AE0B86}" presName="parentTextArrow" presStyleLbl="node1" presStyleIdx="2" presStyleCnt="5"/>
      <dgm:spPr/>
      <dgm:t>
        <a:bodyPr/>
        <a:lstStyle/>
        <a:p>
          <a:endParaRPr lang="es-AR"/>
        </a:p>
      </dgm:t>
    </dgm:pt>
    <dgm:pt modelId="{E2B9AEE0-320C-4DFF-8EA6-EE17F78AE2FB}" type="pres">
      <dgm:prSet presAssocID="{F87F3CCB-049E-434D-84AE-BD47A0AE0B86}" presName="arrow" presStyleLbl="node1" presStyleIdx="3" presStyleCnt="5"/>
      <dgm:spPr/>
      <dgm:t>
        <a:bodyPr/>
        <a:lstStyle/>
        <a:p>
          <a:endParaRPr lang="es-AR"/>
        </a:p>
      </dgm:t>
    </dgm:pt>
    <dgm:pt modelId="{8DB251CC-B60E-423B-9AB9-7433F0ECED84}" type="pres">
      <dgm:prSet presAssocID="{F87F3CCB-049E-434D-84AE-BD47A0AE0B86}" presName="descendantArrow" presStyleCnt="0"/>
      <dgm:spPr/>
      <dgm:t>
        <a:bodyPr/>
        <a:lstStyle/>
        <a:p>
          <a:endParaRPr lang="es-AR"/>
        </a:p>
      </dgm:t>
    </dgm:pt>
    <dgm:pt modelId="{5BF021EC-D2BB-4E80-BA34-95A1DEFC5200}" type="pres">
      <dgm:prSet presAssocID="{29787678-83DA-4823-9D81-24A8D6C79925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71CDA9-B9C7-4DB6-B6F1-A559B4AE7780}" type="pres">
      <dgm:prSet presAssocID="{55944A98-BBC3-41C0-A85C-78A617ECF2A7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111390-BB59-463F-A1F7-56BA15A71AEF}" type="pres">
      <dgm:prSet presAssocID="{79EC40D7-1E00-44CE-BDCB-63C64E91A9D1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5D9362-22A6-465C-902A-248F0BCE7A0A}" type="pres">
      <dgm:prSet presAssocID="{A126A533-4C69-4B97-8C58-06CF733691CC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A9DA0-0887-46A4-8D8C-7CF98D9128AA}" type="pres">
      <dgm:prSet presAssocID="{56CD8673-0A7E-4807-B258-93D19165B395}" presName="sp" presStyleCnt="0"/>
      <dgm:spPr/>
      <dgm:t>
        <a:bodyPr/>
        <a:lstStyle/>
        <a:p>
          <a:endParaRPr lang="es-AR"/>
        </a:p>
      </dgm:t>
    </dgm:pt>
    <dgm:pt modelId="{B72189CA-D703-4E14-B0D8-298571AAD90A}" type="pres">
      <dgm:prSet presAssocID="{FB33AEC5-D358-4B35-98E8-7884EB1D25BE}" presName="arrowAndChildren" presStyleCnt="0"/>
      <dgm:spPr/>
      <dgm:t>
        <a:bodyPr/>
        <a:lstStyle/>
        <a:p>
          <a:endParaRPr lang="es-AR"/>
        </a:p>
      </dgm:t>
    </dgm:pt>
    <dgm:pt modelId="{F7442C5A-082C-4045-8677-111C0413FEA0}" type="pres">
      <dgm:prSet presAssocID="{FB33AEC5-D358-4B35-98E8-7884EB1D25BE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0D2EA1E3-A8F4-4796-9893-E2777DA9F5E0}" type="pres">
      <dgm:prSet presAssocID="{FB33AEC5-D358-4B35-98E8-7884EB1D25BE}" presName="arrow" presStyleLbl="node1" presStyleIdx="4" presStyleCnt="5"/>
      <dgm:spPr/>
      <dgm:t>
        <a:bodyPr/>
        <a:lstStyle/>
        <a:p>
          <a:endParaRPr lang="es-ES"/>
        </a:p>
      </dgm:t>
    </dgm:pt>
    <dgm:pt modelId="{6EBD7988-6878-44DD-8366-72F42EBF907D}" type="pres">
      <dgm:prSet presAssocID="{FB33AEC5-D358-4B35-98E8-7884EB1D25BE}" presName="descendantArrow" presStyleCnt="0"/>
      <dgm:spPr/>
      <dgm:t>
        <a:bodyPr/>
        <a:lstStyle/>
        <a:p>
          <a:endParaRPr lang="es-AR"/>
        </a:p>
      </dgm:t>
    </dgm:pt>
    <dgm:pt modelId="{2CF664E3-D808-4522-831E-20388658659F}" type="pres">
      <dgm:prSet presAssocID="{4B71CE12-950E-427F-9BC1-30739AE581EF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447D8C-50E9-4E4B-901E-9EF774A7C161}" srcId="{F87F3CCB-049E-434D-84AE-BD47A0AE0B86}" destId="{A126A533-4C69-4B97-8C58-06CF733691CC}" srcOrd="3" destOrd="0" parTransId="{27F255E0-42A2-407A-8A9D-DD2F7980B5CF}" sibTransId="{2AEA3C55-93A8-4FE1-AFB5-7D4FB24D3F0F}"/>
    <dgm:cxn modelId="{BE687AFB-99DC-4EBD-9E5A-F1AC575AF63E}" type="presOf" srcId="{98F06433-864E-4450-8B7A-27410AE5FD4C}" destId="{5F847F21-D2B5-486F-858D-4656C25213A3}" srcOrd="0" destOrd="0" presId="urn:microsoft.com/office/officeart/2005/8/layout/process4"/>
    <dgm:cxn modelId="{B41FB54B-D5E1-447B-BBEA-DEC823807304}" type="presOf" srcId="{0CC20F2F-F292-4DEB-BE9E-147AD1EF1788}" destId="{C536711A-C3E0-464B-B9D7-26B7A08DDC09}" srcOrd="0" destOrd="0" presId="urn:microsoft.com/office/officeart/2005/8/layout/process4"/>
    <dgm:cxn modelId="{78BA2583-FFFB-43C5-8878-B1DE05B0418F}" srcId="{EA17E267-7088-47E9-BF7E-534332BD47EB}" destId="{0CC20F2F-F292-4DEB-BE9E-147AD1EF1788}" srcOrd="0" destOrd="0" parTransId="{D4AB236A-3B02-4903-9188-88173B23E861}" sibTransId="{B22CB81F-17F2-46F3-BE86-E6D53B318161}"/>
    <dgm:cxn modelId="{E8CE0969-A896-4C61-A412-4BA8D206D176}" type="presOf" srcId="{A126A533-4C69-4B97-8C58-06CF733691CC}" destId="{545D9362-22A6-465C-902A-248F0BCE7A0A}" srcOrd="0" destOrd="0" presId="urn:microsoft.com/office/officeart/2005/8/layout/process4"/>
    <dgm:cxn modelId="{1236CF83-C8F2-4737-A148-FD011384927F}" type="presOf" srcId="{EC778962-43D1-45F7-B91E-1EA4EA9DD962}" destId="{0F019C07-F061-4A07-AA72-8F669BCD0580}" srcOrd="0" destOrd="0" presId="urn:microsoft.com/office/officeart/2005/8/layout/process4"/>
    <dgm:cxn modelId="{F530B712-6026-414F-AAE4-23152A738D74}" srcId="{EC778962-43D1-45F7-B91E-1EA4EA9DD962}" destId="{98F06433-864E-4450-8B7A-27410AE5FD4C}" srcOrd="0" destOrd="0" parTransId="{EB640C76-2B68-4B68-93A3-EFB5C3FEEED7}" sibTransId="{C6DFB3EB-38A1-4BBC-8DF5-3922F1C3D335}"/>
    <dgm:cxn modelId="{80A51CC6-A1AE-4CEA-A804-E316717257F4}" srcId="{470A6A09-1ED0-4413-A316-30A45DF8C3F2}" destId="{F87F3CCB-049E-434D-84AE-BD47A0AE0B86}" srcOrd="1" destOrd="0" parTransId="{2B112F0D-A023-474A-9914-260660DE23B7}" sibTransId="{AB1DED41-3E4F-4D87-B1B2-DD1CC3F408F1}"/>
    <dgm:cxn modelId="{0F993F24-221D-4790-B23D-B1C23C8313DD}" srcId="{F87F3CCB-049E-434D-84AE-BD47A0AE0B86}" destId="{79EC40D7-1E00-44CE-BDCB-63C64E91A9D1}" srcOrd="2" destOrd="0" parTransId="{EFC62CEE-2607-401A-ACEE-E946B08F72D8}" sibTransId="{B07DA63B-F0D9-4D4A-9E01-CDCAEBD4FAD9}"/>
    <dgm:cxn modelId="{079EEECB-9554-40DC-98BE-5111D3C10FCD}" type="presOf" srcId="{313A62E6-DD23-4115-AEEA-69879F90EDB9}" destId="{89AF8C29-E054-4AAA-869E-7F3BDCF6632D}" srcOrd="0" destOrd="0" presId="urn:microsoft.com/office/officeart/2005/8/layout/process4"/>
    <dgm:cxn modelId="{795AC682-55A3-470C-83B7-05AA6C10D087}" srcId="{FB33AEC5-D358-4B35-98E8-7884EB1D25BE}" destId="{4B71CE12-950E-427F-9BC1-30739AE581EF}" srcOrd="0" destOrd="0" parTransId="{9FF816BE-13F7-4ED0-850B-0685D4B089D6}" sibTransId="{A0E6E5CD-EEF2-4E66-BF02-28E008675A7F}"/>
    <dgm:cxn modelId="{88D7D327-E3B5-407A-A9AE-06936EF8C40E}" type="presOf" srcId="{F87F3CCB-049E-434D-84AE-BD47A0AE0B86}" destId="{E2B9AEE0-320C-4DFF-8EA6-EE17F78AE2FB}" srcOrd="1" destOrd="0" presId="urn:microsoft.com/office/officeart/2005/8/layout/process4"/>
    <dgm:cxn modelId="{52C393A5-3491-4545-8FFF-655D7101F30E}" type="presOf" srcId="{F87F3CCB-049E-434D-84AE-BD47A0AE0B86}" destId="{5F534121-8450-491A-A491-48748F6F99EF}" srcOrd="0" destOrd="0" presId="urn:microsoft.com/office/officeart/2005/8/layout/process4"/>
    <dgm:cxn modelId="{013DEC5E-9D3F-495A-BA44-694364777F5C}" type="presOf" srcId="{EA17E267-7088-47E9-BF7E-534332BD47EB}" destId="{D20970EC-A873-4A60-AC3B-9DDFC99F5BE9}" srcOrd="0" destOrd="0" presId="urn:microsoft.com/office/officeart/2005/8/layout/process4"/>
    <dgm:cxn modelId="{40F064BE-B48A-47D2-B20B-E9DF941F3AE2}" srcId="{470A6A09-1ED0-4413-A316-30A45DF8C3F2}" destId="{EA17E267-7088-47E9-BF7E-534332BD47EB}" srcOrd="3" destOrd="0" parTransId="{8C0C2545-53B0-4940-BEB6-C87FF16E340A}" sibTransId="{A1167E5A-0722-4DE5-9747-729CE5C4EFDE}"/>
    <dgm:cxn modelId="{024559EA-0F3D-4F37-94DA-C150B031A5EB}" type="presOf" srcId="{FB33AEC5-D358-4B35-98E8-7884EB1D25BE}" destId="{F7442C5A-082C-4045-8677-111C0413FEA0}" srcOrd="0" destOrd="0" presId="urn:microsoft.com/office/officeart/2005/8/layout/process4"/>
    <dgm:cxn modelId="{60F1E876-5868-419C-9F23-83DFE9233D5E}" type="presOf" srcId="{470A6A09-1ED0-4413-A316-30A45DF8C3F2}" destId="{8ED26EFE-28C9-47CA-BD84-C4185E16F1CC}" srcOrd="0" destOrd="0" presId="urn:microsoft.com/office/officeart/2005/8/layout/process4"/>
    <dgm:cxn modelId="{D0CBDD67-82D0-4DD8-80D7-8D344F4A15ED}" type="presOf" srcId="{79EC40D7-1E00-44CE-BDCB-63C64E91A9D1}" destId="{7C111390-BB59-463F-A1F7-56BA15A71AEF}" srcOrd="0" destOrd="0" presId="urn:microsoft.com/office/officeart/2005/8/layout/process4"/>
    <dgm:cxn modelId="{BE04AE91-B66D-4197-9624-403E496E3474}" srcId="{470A6A09-1ED0-4413-A316-30A45DF8C3F2}" destId="{FB33AEC5-D358-4B35-98E8-7884EB1D25BE}" srcOrd="0" destOrd="0" parTransId="{973FDDB0-D07E-475C-88A0-2B45C958588A}" sibTransId="{56CD8673-0A7E-4807-B258-93D19165B395}"/>
    <dgm:cxn modelId="{B1D4D867-77D3-4886-B0BF-9F959CFAF9AB}" type="presOf" srcId="{4B71CE12-950E-427F-9BC1-30739AE581EF}" destId="{2CF664E3-D808-4522-831E-20388658659F}" srcOrd="0" destOrd="0" presId="urn:microsoft.com/office/officeart/2005/8/layout/process4"/>
    <dgm:cxn modelId="{6B750682-7ABA-4F17-BF6F-E36D32B4BC33}" srcId="{F87F3CCB-049E-434D-84AE-BD47A0AE0B86}" destId="{29787678-83DA-4823-9D81-24A8D6C79925}" srcOrd="0" destOrd="0" parTransId="{63EAD887-7F33-472D-BF89-61147883E9D8}" sibTransId="{65CBC8D4-8C4E-4842-BFC8-DEF7BA4CBB9F}"/>
    <dgm:cxn modelId="{F65327C3-BFEA-45A8-95A3-FD7429BC4741}" type="presOf" srcId="{DEB8A89A-20AE-4045-BD41-3372B192A81E}" destId="{3C14F1D8-EE09-4D79-88FA-0EB2CCE9F16B}" srcOrd="0" destOrd="0" presId="urn:microsoft.com/office/officeart/2005/8/layout/process4"/>
    <dgm:cxn modelId="{B51CF449-CCA0-422D-AA08-E802849581C7}" type="presOf" srcId="{EA17E267-7088-47E9-BF7E-534332BD47EB}" destId="{EE391DD7-520C-4F1F-8AEE-2B0510943AB8}" srcOrd="1" destOrd="0" presId="urn:microsoft.com/office/officeart/2005/8/layout/process4"/>
    <dgm:cxn modelId="{B3662FCA-DE54-4A38-8A76-D015B2CF9EC7}" srcId="{F87F3CCB-049E-434D-84AE-BD47A0AE0B86}" destId="{55944A98-BBC3-41C0-A85C-78A617ECF2A7}" srcOrd="1" destOrd="0" parTransId="{582B2AF2-182D-4633-B408-7D6E03DF4481}" sibTransId="{20B5C787-154E-4677-96F2-B4C79441A92E}"/>
    <dgm:cxn modelId="{E882A923-EA69-4135-B342-A739CF8F9570}" type="presOf" srcId="{EC778962-43D1-45F7-B91E-1EA4EA9DD962}" destId="{360A71A7-4B86-4226-A188-F839993AD54A}" srcOrd="1" destOrd="0" presId="urn:microsoft.com/office/officeart/2005/8/layout/process4"/>
    <dgm:cxn modelId="{AD84FE0C-D0AB-4AFB-8A70-F3DAA0F09F51}" type="presOf" srcId="{313A62E6-DD23-4115-AEEA-69879F90EDB9}" destId="{1F027ACA-6BA0-4593-ADD0-A621D1287AEF}" srcOrd="1" destOrd="0" presId="urn:microsoft.com/office/officeart/2005/8/layout/process4"/>
    <dgm:cxn modelId="{41075DE3-E195-459C-82BE-8D462102E367}" srcId="{470A6A09-1ED0-4413-A316-30A45DF8C3F2}" destId="{313A62E6-DD23-4115-AEEA-69879F90EDB9}" srcOrd="4" destOrd="0" parTransId="{E5810F09-0F19-4DD9-890F-B4614CCBF8D2}" sibTransId="{E59619D7-C1F1-4440-9234-E8AC7251F7F1}"/>
    <dgm:cxn modelId="{739A7766-B794-4563-A87A-64DA762B3C5B}" type="presOf" srcId="{FB33AEC5-D358-4B35-98E8-7884EB1D25BE}" destId="{0D2EA1E3-A8F4-4796-9893-E2777DA9F5E0}" srcOrd="1" destOrd="0" presId="urn:microsoft.com/office/officeart/2005/8/layout/process4"/>
    <dgm:cxn modelId="{DDA8BEE8-0F82-4257-8B41-CFF9076FB383}" srcId="{313A62E6-DD23-4115-AEEA-69879F90EDB9}" destId="{DEB8A89A-20AE-4045-BD41-3372B192A81E}" srcOrd="0" destOrd="0" parTransId="{330EA75A-4E15-40F4-A445-8E7AADAD379C}" sibTransId="{EE1A127C-0669-4119-ACCF-77EAF7A9B442}"/>
    <dgm:cxn modelId="{01635C59-F36A-47A8-934E-1E229CDA340E}" srcId="{470A6A09-1ED0-4413-A316-30A45DF8C3F2}" destId="{EC778962-43D1-45F7-B91E-1EA4EA9DD962}" srcOrd="2" destOrd="0" parTransId="{AC5F96FA-BC24-4B70-AEDB-2133FEF3BFEF}" sibTransId="{97DF2534-BDA9-4434-B0C8-872AECC1701A}"/>
    <dgm:cxn modelId="{6DB3A82C-0855-4C97-9384-D12CA8AA5AD6}" type="presOf" srcId="{55944A98-BBC3-41C0-A85C-78A617ECF2A7}" destId="{3771CDA9-B9C7-4DB6-B6F1-A559B4AE7780}" srcOrd="0" destOrd="0" presId="urn:microsoft.com/office/officeart/2005/8/layout/process4"/>
    <dgm:cxn modelId="{95AD832B-92A6-4362-B33C-B97EE6533261}" type="presOf" srcId="{29787678-83DA-4823-9D81-24A8D6C79925}" destId="{5BF021EC-D2BB-4E80-BA34-95A1DEFC5200}" srcOrd="0" destOrd="0" presId="urn:microsoft.com/office/officeart/2005/8/layout/process4"/>
    <dgm:cxn modelId="{F1ABA60F-0E3B-4349-9D4E-6FF20BE4CE72}" type="presParOf" srcId="{8ED26EFE-28C9-47CA-BD84-C4185E16F1CC}" destId="{937A6CD4-D270-4FE1-8B64-C3309B8B2E06}" srcOrd="0" destOrd="0" presId="urn:microsoft.com/office/officeart/2005/8/layout/process4"/>
    <dgm:cxn modelId="{1BB459CD-B897-493A-BEEB-70181614AD8F}" type="presParOf" srcId="{937A6CD4-D270-4FE1-8B64-C3309B8B2E06}" destId="{89AF8C29-E054-4AAA-869E-7F3BDCF6632D}" srcOrd="0" destOrd="0" presId="urn:microsoft.com/office/officeart/2005/8/layout/process4"/>
    <dgm:cxn modelId="{6084B883-9CA6-4DAF-BCFB-01F11BE505C6}" type="presParOf" srcId="{937A6CD4-D270-4FE1-8B64-C3309B8B2E06}" destId="{1F027ACA-6BA0-4593-ADD0-A621D1287AEF}" srcOrd="1" destOrd="0" presId="urn:microsoft.com/office/officeart/2005/8/layout/process4"/>
    <dgm:cxn modelId="{3C9662D7-D80D-4A07-95F0-7D6F35EFCCC4}" type="presParOf" srcId="{937A6CD4-D270-4FE1-8B64-C3309B8B2E06}" destId="{A85CB388-D34F-4F21-AFCF-AC887C850B2A}" srcOrd="2" destOrd="0" presId="urn:microsoft.com/office/officeart/2005/8/layout/process4"/>
    <dgm:cxn modelId="{6817CD37-3C43-4223-B36B-3FCDBC217CE6}" type="presParOf" srcId="{A85CB388-D34F-4F21-AFCF-AC887C850B2A}" destId="{3C14F1D8-EE09-4D79-88FA-0EB2CCE9F16B}" srcOrd="0" destOrd="0" presId="urn:microsoft.com/office/officeart/2005/8/layout/process4"/>
    <dgm:cxn modelId="{31F22116-E972-4A6A-A2BA-F73DF52176C8}" type="presParOf" srcId="{8ED26EFE-28C9-47CA-BD84-C4185E16F1CC}" destId="{2E967067-CF83-43AF-9682-C89403949D6F}" srcOrd="1" destOrd="0" presId="urn:microsoft.com/office/officeart/2005/8/layout/process4"/>
    <dgm:cxn modelId="{2BF909D4-14ED-4ADA-9182-8A63D7918B4E}" type="presParOf" srcId="{8ED26EFE-28C9-47CA-BD84-C4185E16F1CC}" destId="{F0DADF14-0E33-4221-B8DC-E5FACDB30AB7}" srcOrd="2" destOrd="0" presId="urn:microsoft.com/office/officeart/2005/8/layout/process4"/>
    <dgm:cxn modelId="{BB32A46F-74DC-4A94-A957-F902441FE740}" type="presParOf" srcId="{F0DADF14-0E33-4221-B8DC-E5FACDB30AB7}" destId="{D20970EC-A873-4A60-AC3B-9DDFC99F5BE9}" srcOrd="0" destOrd="0" presId="urn:microsoft.com/office/officeart/2005/8/layout/process4"/>
    <dgm:cxn modelId="{73F49DD4-A4F9-4E82-B043-C9059B318FA1}" type="presParOf" srcId="{F0DADF14-0E33-4221-B8DC-E5FACDB30AB7}" destId="{EE391DD7-520C-4F1F-8AEE-2B0510943AB8}" srcOrd="1" destOrd="0" presId="urn:microsoft.com/office/officeart/2005/8/layout/process4"/>
    <dgm:cxn modelId="{F6166C92-5193-4DFB-9600-05FE5C22EB95}" type="presParOf" srcId="{F0DADF14-0E33-4221-B8DC-E5FACDB30AB7}" destId="{DDBC0EF3-4F61-47AC-BC74-240924E33F31}" srcOrd="2" destOrd="0" presId="urn:microsoft.com/office/officeart/2005/8/layout/process4"/>
    <dgm:cxn modelId="{E969EE0D-50F6-4C00-9BC2-3DA23189276D}" type="presParOf" srcId="{DDBC0EF3-4F61-47AC-BC74-240924E33F31}" destId="{C536711A-C3E0-464B-B9D7-26B7A08DDC09}" srcOrd="0" destOrd="0" presId="urn:microsoft.com/office/officeart/2005/8/layout/process4"/>
    <dgm:cxn modelId="{A424EFDC-BD90-43CB-87A7-C62639E78E96}" type="presParOf" srcId="{8ED26EFE-28C9-47CA-BD84-C4185E16F1CC}" destId="{A6326992-D466-4E2F-98BE-452FB5C7E411}" srcOrd="3" destOrd="0" presId="urn:microsoft.com/office/officeart/2005/8/layout/process4"/>
    <dgm:cxn modelId="{DC5A0C00-04C9-43B9-B69F-2AE81EA11063}" type="presParOf" srcId="{8ED26EFE-28C9-47CA-BD84-C4185E16F1CC}" destId="{10EF71EE-DAB6-4E8F-B3D2-A01869F6AE94}" srcOrd="4" destOrd="0" presId="urn:microsoft.com/office/officeart/2005/8/layout/process4"/>
    <dgm:cxn modelId="{090A4C0E-E4E9-42E7-8484-CEBCBA26E894}" type="presParOf" srcId="{10EF71EE-DAB6-4E8F-B3D2-A01869F6AE94}" destId="{0F019C07-F061-4A07-AA72-8F669BCD0580}" srcOrd="0" destOrd="0" presId="urn:microsoft.com/office/officeart/2005/8/layout/process4"/>
    <dgm:cxn modelId="{A121C82E-D257-40DA-BAC6-8AB122EDB2E7}" type="presParOf" srcId="{10EF71EE-DAB6-4E8F-B3D2-A01869F6AE94}" destId="{360A71A7-4B86-4226-A188-F839993AD54A}" srcOrd="1" destOrd="0" presId="urn:microsoft.com/office/officeart/2005/8/layout/process4"/>
    <dgm:cxn modelId="{18E3848D-3B02-4083-9403-458D309207B8}" type="presParOf" srcId="{10EF71EE-DAB6-4E8F-B3D2-A01869F6AE94}" destId="{A35F3C70-FC14-48FE-BFA3-275D5B037DC1}" srcOrd="2" destOrd="0" presId="urn:microsoft.com/office/officeart/2005/8/layout/process4"/>
    <dgm:cxn modelId="{9BF3916E-C925-4D7B-939D-9FDD25C3FAB2}" type="presParOf" srcId="{A35F3C70-FC14-48FE-BFA3-275D5B037DC1}" destId="{5F847F21-D2B5-486F-858D-4656C25213A3}" srcOrd="0" destOrd="0" presId="urn:microsoft.com/office/officeart/2005/8/layout/process4"/>
    <dgm:cxn modelId="{15BFA0EB-6EEE-4991-A1C6-ACE4DB4A371D}" type="presParOf" srcId="{8ED26EFE-28C9-47CA-BD84-C4185E16F1CC}" destId="{E59A110A-6952-4F05-BDB1-1C888A2D6793}" srcOrd="5" destOrd="0" presId="urn:microsoft.com/office/officeart/2005/8/layout/process4"/>
    <dgm:cxn modelId="{FE331A0C-B8DB-43D3-837A-58E24580C20B}" type="presParOf" srcId="{8ED26EFE-28C9-47CA-BD84-C4185E16F1CC}" destId="{7CFDC565-BC6B-4B99-9F84-C1D9778E3BBB}" srcOrd="6" destOrd="0" presId="urn:microsoft.com/office/officeart/2005/8/layout/process4"/>
    <dgm:cxn modelId="{35F7A3B5-A17F-445C-8CAA-257C5CD17672}" type="presParOf" srcId="{7CFDC565-BC6B-4B99-9F84-C1D9778E3BBB}" destId="{5F534121-8450-491A-A491-48748F6F99EF}" srcOrd="0" destOrd="0" presId="urn:microsoft.com/office/officeart/2005/8/layout/process4"/>
    <dgm:cxn modelId="{B494C438-709F-4326-8FDE-037BD63FB355}" type="presParOf" srcId="{7CFDC565-BC6B-4B99-9F84-C1D9778E3BBB}" destId="{E2B9AEE0-320C-4DFF-8EA6-EE17F78AE2FB}" srcOrd="1" destOrd="0" presId="urn:microsoft.com/office/officeart/2005/8/layout/process4"/>
    <dgm:cxn modelId="{4FAE13C1-D65E-4028-BE3F-960814ECE5E0}" type="presParOf" srcId="{7CFDC565-BC6B-4B99-9F84-C1D9778E3BBB}" destId="{8DB251CC-B60E-423B-9AB9-7433F0ECED84}" srcOrd="2" destOrd="0" presId="urn:microsoft.com/office/officeart/2005/8/layout/process4"/>
    <dgm:cxn modelId="{92BECF28-05A6-4CC3-840C-31FF0B9806F6}" type="presParOf" srcId="{8DB251CC-B60E-423B-9AB9-7433F0ECED84}" destId="{5BF021EC-D2BB-4E80-BA34-95A1DEFC5200}" srcOrd="0" destOrd="0" presId="urn:microsoft.com/office/officeart/2005/8/layout/process4"/>
    <dgm:cxn modelId="{4544E20F-8734-4F25-B069-39DE776EFD9C}" type="presParOf" srcId="{8DB251CC-B60E-423B-9AB9-7433F0ECED84}" destId="{3771CDA9-B9C7-4DB6-B6F1-A559B4AE7780}" srcOrd="1" destOrd="0" presId="urn:microsoft.com/office/officeart/2005/8/layout/process4"/>
    <dgm:cxn modelId="{9C6CA71A-68D7-43FE-A07F-A7D62EC539C6}" type="presParOf" srcId="{8DB251CC-B60E-423B-9AB9-7433F0ECED84}" destId="{7C111390-BB59-463F-A1F7-56BA15A71AEF}" srcOrd="2" destOrd="0" presId="urn:microsoft.com/office/officeart/2005/8/layout/process4"/>
    <dgm:cxn modelId="{7C9A729D-8236-4C77-80C2-927C0A2CF632}" type="presParOf" srcId="{8DB251CC-B60E-423B-9AB9-7433F0ECED84}" destId="{545D9362-22A6-465C-902A-248F0BCE7A0A}" srcOrd="3" destOrd="0" presId="urn:microsoft.com/office/officeart/2005/8/layout/process4"/>
    <dgm:cxn modelId="{14701E78-5848-4823-835F-60F5B46BCFC0}" type="presParOf" srcId="{8ED26EFE-28C9-47CA-BD84-C4185E16F1CC}" destId="{811A9DA0-0887-46A4-8D8C-7CF98D9128AA}" srcOrd="7" destOrd="0" presId="urn:microsoft.com/office/officeart/2005/8/layout/process4"/>
    <dgm:cxn modelId="{51A06240-3A01-446D-8B8C-901ECB8D5FDB}" type="presParOf" srcId="{8ED26EFE-28C9-47CA-BD84-C4185E16F1CC}" destId="{B72189CA-D703-4E14-B0D8-298571AAD90A}" srcOrd="8" destOrd="0" presId="urn:microsoft.com/office/officeart/2005/8/layout/process4"/>
    <dgm:cxn modelId="{75FDE336-D307-486B-9884-965565220B4B}" type="presParOf" srcId="{B72189CA-D703-4E14-B0D8-298571AAD90A}" destId="{F7442C5A-082C-4045-8677-111C0413FEA0}" srcOrd="0" destOrd="0" presId="urn:microsoft.com/office/officeart/2005/8/layout/process4"/>
    <dgm:cxn modelId="{46BC038B-9790-4916-A507-3CF96D3A649F}" type="presParOf" srcId="{B72189CA-D703-4E14-B0D8-298571AAD90A}" destId="{0D2EA1E3-A8F4-4796-9893-E2777DA9F5E0}" srcOrd="1" destOrd="0" presId="urn:microsoft.com/office/officeart/2005/8/layout/process4"/>
    <dgm:cxn modelId="{91B4DC36-5BC0-414E-865A-ECD0E2ED543D}" type="presParOf" srcId="{B72189CA-D703-4E14-B0D8-298571AAD90A}" destId="{6EBD7988-6878-44DD-8366-72F42EBF907D}" srcOrd="2" destOrd="0" presId="urn:microsoft.com/office/officeart/2005/8/layout/process4"/>
    <dgm:cxn modelId="{BF4571AD-7B0D-4E57-A9BE-FEB84996ABBF}" type="presParOf" srcId="{6EBD7988-6878-44DD-8366-72F42EBF907D}" destId="{2CF664E3-D808-4522-831E-2038865865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E34EB-57FF-4B37-9BAD-A3A2557FC5B5}">
      <dsp:nvSpPr>
        <dsp:cNvPr id="0" name=""/>
        <dsp:cNvSpPr/>
      </dsp:nvSpPr>
      <dsp:spPr>
        <a:xfrm>
          <a:off x="5881" y="1151458"/>
          <a:ext cx="1757783" cy="1054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PROBABILIDADES A PRIORI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P(N)</a:t>
          </a:r>
          <a:endParaRPr lang="es-ES" sz="1500" b="1" kern="1200" dirty="0"/>
        </a:p>
      </dsp:txBody>
      <dsp:txXfrm>
        <a:off x="36771" y="1182348"/>
        <a:ext cx="1696003" cy="992889"/>
      </dsp:txXfrm>
    </dsp:sp>
    <dsp:sp modelId="{3EC1E4CA-7B00-47CF-A5F6-B63BDACCDE13}">
      <dsp:nvSpPr>
        <dsp:cNvPr id="0" name=""/>
        <dsp:cNvSpPr/>
      </dsp:nvSpPr>
      <dsp:spPr>
        <a:xfrm>
          <a:off x="1939442" y="1460827"/>
          <a:ext cx="372650" cy="4359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939442" y="1548013"/>
        <a:ext cx="260855" cy="261558"/>
      </dsp:txXfrm>
    </dsp:sp>
    <dsp:sp modelId="{546D3910-6250-4D85-ABC2-F1E50716CFB5}">
      <dsp:nvSpPr>
        <dsp:cNvPr id="0" name=""/>
        <dsp:cNvSpPr/>
      </dsp:nvSpPr>
      <dsp:spPr>
        <a:xfrm>
          <a:off x="2466777" y="1151458"/>
          <a:ext cx="1757783" cy="1054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INFORMACIÓN ADICIONAL</a:t>
          </a:r>
          <a:endParaRPr lang="es-ES" sz="1500" b="1" kern="1200" dirty="0"/>
        </a:p>
      </dsp:txBody>
      <dsp:txXfrm>
        <a:off x="2497667" y="1182348"/>
        <a:ext cx="1696003" cy="992889"/>
      </dsp:txXfrm>
    </dsp:sp>
    <dsp:sp modelId="{7E614C8E-A9F8-45F3-952F-623F169D8F49}">
      <dsp:nvSpPr>
        <dsp:cNvPr id="0" name=""/>
        <dsp:cNvSpPr/>
      </dsp:nvSpPr>
      <dsp:spPr>
        <a:xfrm>
          <a:off x="4400338" y="1460827"/>
          <a:ext cx="372650" cy="4359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400338" y="1548013"/>
        <a:ext cx="260855" cy="261558"/>
      </dsp:txXfrm>
    </dsp:sp>
    <dsp:sp modelId="{18ED9662-A303-4320-9990-7A310FFA9040}">
      <dsp:nvSpPr>
        <dsp:cNvPr id="0" name=""/>
        <dsp:cNvSpPr/>
      </dsp:nvSpPr>
      <dsp:spPr>
        <a:xfrm>
          <a:off x="4927673" y="1151458"/>
          <a:ext cx="1757783" cy="1054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PROBABILIDADES NUEVAS; A POSTERIORI</a:t>
          </a:r>
          <a:endParaRPr lang="es-ES" sz="1500" b="1" kern="1200" dirty="0"/>
        </a:p>
      </dsp:txBody>
      <dsp:txXfrm>
        <a:off x="4958563" y="1182348"/>
        <a:ext cx="1696003" cy="992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7ACA-6BA0-4593-ADD0-A621D1287AEF}">
      <dsp:nvSpPr>
        <dsp:cNvPr id="0" name=""/>
        <dsp:cNvSpPr/>
      </dsp:nvSpPr>
      <dsp:spPr>
        <a:xfrm>
          <a:off x="0" y="4237927"/>
          <a:ext cx="5976664" cy="695267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u="sng" kern="1200" dirty="0" smtClean="0"/>
            <a:t>CUÁNTO PAGO POR LA INFORMACIÓN? CONVIENE COMPRARLA?</a:t>
          </a:r>
          <a:endParaRPr lang="es-ES" sz="1300" b="1" u="sng" kern="1200" dirty="0"/>
        </a:p>
      </dsp:txBody>
      <dsp:txXfrm>
        <a:off x="0" y="4237927"/>
        <a:ext cx="5976664" cy="375444"/>
      </dsp:txXfrm>
    </dsp:sp>
    <dsp:sp modelId="{3C14F1D8-EE09-4D79-88FA-0EB2CCE9F16B}">
      <dsp:nvSpPr>
        <dsp:cNvPr id="0" name=""/>
        <dsp:cNvSpPr/>
      </dsp:nvSpPr>
      <dsp:spPr>
        <a:xfrm>
          <a:off x="0" y="4599466"/>
          <a:ext cx="5976664" cy="3198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Vesp</a:t>
          </a:r>
          <a:r>
            <a:rPr lang="es-ES" sz="1100" kern="1200" dirty="0" smtClean="0"/>
            <a:t> a POSTERIORI – </a:t>
          </a:r>
          <a:r>
            <a:rPr lang="es-ES" sz="1100" kern="1200" dirty="0" err="1" smtClean="0"/>
            <a:t>Vesp</a:t>
          </a:r>
          <a:r>
            <a:rPr lang="es-ES" sz="1100" kern="1200" dirty="0" smtClean="0"/>
            <a:t> a PRIORI</a:t>
          </a:r>
          <a:endParaRPr lang="es-ES" sz="1100" kern="1200" dirty="0"/>
        </a:p>
      </dsp:txBody>
      <dsp:txXfrm>
        <a:off x="0" y="4599466"/>
        <a:ext cx="5976664" cy="319822"/>
      </dsp:txXfrm>
    </dsp:sp>
    <dsp:sp modelId="{EE391DD7-520C-4F1F-8AEE-2B0510943AB8}">
      <dsp:nvSpPr>
        <dsp:cNvPr id="0" name=""/>
        <dsp:cNvSpPr/>
      </dsp:nvSpPr>
      <dsp:spPr>
        <a:xfrm rot="10800000">
          <a:off x="0" y="3179035"/>
          <a:ext cx="5976664" cy="1069321"/>
        </a:xfrm>
        <a:prstGeom prst="upArrowCallou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VALOR ESPERADO A POSTERIORI</a:t>
          </a:r>
          <a:endParaRPr lang="es-ES" sz="1300" b="1" kern="1200" dirty="0"/>
        </a:p>
      </dsp:txBody>
      <dsp:txXfrm rot="-10800000">
        <a:off x="0" y="3179035"/>
        <a:ext cx="5976664" cy="375331"/>
      </dsp:txXfrm>
    </dsp:sp>
    <dsp:sp modelId="{C536711A-C3E0-464B-B9D7-26B7A08DDC09}">
      <dsp:nvSpPr>
        <dsp:cNvPr id="0" name=""/>
        <dsp:cNvSpPr/>
      </dsp:nvSpPr>
      <dsp:spPr>
        <a:xfrm>
          <a:off x="0" y="3554367"/>
          <a:ext cx="5976664" cy="319726"/>
        </a:xfrm>
        <a:prstGeom prst="rect">
          <a:avLst/>
        </a:prstGeom>
        <a:solidFill>
          <a:schemeClr val="accent5">
            <a:tint val="40000"/>
            <a:alpha val="90000"/>
            <a:hueOff val="848052"/>
            <a:satOff val="-923"/>
            <a:lumOff val="-28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P(Z1)* Mejor V </a:t>
          </a:r>
          <a:r>
            <a:rPr lang="es-ES" sz="1100" kern="1200" dirty="0" err="1" smtClean="0"/>
            <a:t>esp</a:t>
          </a:r>
          <a:r>
            <a:rPr lang="es-ES" sz="1100" kern="1200" dirty="0" smtClean="0"/>
            <a:t> (Z1)+ P(Z2)* Mejor V </a:t>
          </a:r>
          <a:r>
            <a:rPr lang="es-ES" sz="1100" kern="1200" dirty="0" err="1" smtClean="0"/>
            <a:t>esp</a:t>
          </a:r>
          <a:r>
            <a:rPr lang="es-ES" sz="1100" kern="1200" dirty="0" smtClean="0"/>
            <a:t> (Z2) + .... P(Zn)* Mejor V </a:t>
          </a:r>
          <a:r>
            <a:rPr lang="es-ES" sz="1100" kern="1200" dirty="0" err="1" smtClean="0"/>
            <a:t>esp</a:t>
          </a:r>
          <a:r>
            <a:rPr lang="es-ES" sz="1100" kern="1200" dirty="0" smtClean="0"/>
            <a:t> (Zn)</a:t>
          </a:r>
          <a:endParaRPr lang="es-ES" sz="1100" kern="1200" dirty="0"/>
        </a:p>
      </dsp:txBody>
      <dsp:txXfrm>
        <a:off x="0" y="3554367"/>
        <a:ext cx="5976664" cy="319726"/>
      </dsp:txXfrm>
    </dsp:sp>
    <dsp:sp modelId="{360A71A7-4B86-4226-A188-F839993AD54A}">
      <dsp:nvSpPr>
        <dsp:cNvPr id="0" name=""/>
        <dsp:cNvSpPr/>
      </dsp:nvSpPr>
      <dsp:spPr>
        <a:xfrm rot="10800000">
          <a:off x="0" y="2120143"/>
          <a:ext cx="5976664" cy="1069321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MATRICES A POSTERIORI</a:t>
          </a:r>
          <a:endParaRPr lang="es-ES" sz="1300" b="1" kern="1200" dirty="0"/>
        </a:p>
      </dsp:txBody>
      <dsp:txXfrm rot="-10800000">
        <a:off x="0" y="2120143"/>
        <a:ext cx="5976664" cy="375331"/>
      </dsp:txXfrm>
    </dsp:sp>
    <dsp:sp modelId="{5F847F21-D2B5-486F-858D-4656C25213A3}">
      <dsp:nvSpPr>
        <dsp:cNvPr id="0" name=""/>
        <dsp:cNvSpPr/>
      </dsp:nvSpPr>
      <dsp:spPr>
        <a:xfrm>
          <a:off x="0" y="2495475"/>
          <a:ext cx="5976664" cy="319726"/>
        </a:xfrm>
        <a:prstGeom prst="rect">
          <a:avLst/>
        </a:prstGeom>
        <a:solidFill>
          <a:schemeClr val="accent5">
            <a:tint val="40000"/>
            <a:alpha val="90000"/>
            <a:hueOff val="1696105"/>
            <a:satOff val="-1847"/>
            <a:lumOff val="-56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Para cada Z habrá una matriz a posteriori. De cada una calculo el Valor Esperado</a:t>
          </a:r>
          <a:endParaRPr lang="es-ES" sz="1100" kern="1200" dirty="0"/>
        </a:p>
      </dsp:txBody>
      <dsp:txXfrm>
        <a:off x="0" y="2495475"/>
        <a:ext cx="5976664" cy="319726"/>
      </dsp:txXfrm>
    </dsp:sp>
    <dsp:sp modelId="{E2B9AEE0-320C-4DFF-8EA6-EE17F78AE2FB}">
      <dsp:nvSpPr>
        <dsp:cNvPr id="0" name=""/>
        <dsp:cNvSpPr/>
      </dsp:nvSpPr>
      <dsp:spPr>
        <a:xfrm rot="10800000">
          <a:off x="0" y="1061251"/>
          <a:ext cx="5976664" cy="1069321"/>
        </a:xfrm>
        <a:prstGeom prst="upArrowCallout">
          <a:avLst/>
        </a:prstGeom>
        <a:solidFill>
          <a:schemeClr val="accent5">
            <a:hueOff val="3984791"/>
            <a:satOff val="-1713"/>
            <a:lumOff val="-7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1" kern="1200" dirty="0" smtClean="0"/>
            <a:t>TABLA DE BAYES</a:t>
          </a:r>
          <a:endParaRPr lang="es-ES" sz="1300" b="1" i="1" kern="1200" dirty="0"/>
        </a:p>
      </dsp:txBody>
      <dsp:txXfrm rot="-10800000">
        <a:off x="0" y="1061251"/>
        <a:ext cx="5976664" cy="375331"/>
      </dsp:txXfrm>
    </dsp:sp>
    <dsp:sp modelId="{5BF021EC-D2BB-4E80-BA34-95A1DEFC5200}">
      <dsp:nvSpPr>
        <dsp:cNvPr id="0" name=""/>
        <dsp:cNvSpPr/>
      </dsp:nvSpPr>
      <dsp:spPr>
        <a:xfrm>
          <a:off x="0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2544157"/>
            <a:satOff val="-2770"/>
            <a:lumOff val="-85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P(N)</a:t>
          </a:r>
          <a:endParaRPr lang="es-ES" sz="1100" kern="1200" dirty="0"/>
        </a:p>
      </dsp:txBody>
      <dsp:txXfrm>
        <a:off x="0" y="1436583"/>
        <a:ext cx="1494166" cy="319726"/>
      </dsp:txXfrm>
    </dsp:sp>
    <dsp:sp modelId="{3771CDA9-B9C7-4DB6-B6F1-A559B4AE7780}">
      <dsp:nvSpPr>
        <dsp:cNvPr id="0" name=""/>
        <dsp:cNvSpPr/>
      </dsp:nvSpPr>
      <dsp:spPr>
        <a:xfrm>
          <a:off x="1494165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3392209"/>
            <a:satOff val="-3694"/>
            <a:lumOff val="-113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P(Z/N)</a:t>
          </a:r>
          <a:endParaRPr lang="es-ES" sz="1100" kern="1200" dirty="0"/>
        </a:p>
      </dsp:txBody>
      <dsp:txXfrm>
        <a:off x="1494165" y="1436583"/>
        <a:ext cx="1494166" cy="319726"/>
      </dsp:txXfrm>
    </dsp:sp>
    <dsp:sp modelId="{7C111390-BB59-463F-A1F7-56BA15A71AEF}">
      <dsp:nvSpPr>
        <dsp:cNvPr id="0" name=""/>
        <dsp:cNvSpPr/>
      </dsp:nvSpPr>
      <dsp:spPr>
        <a:xfrm>
          <a:off x="2988332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4240262"/>
            <a:satOff val="-4617"/>
            <a:lumOff val="-141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P(Z^N)</a:t>
          </a:r>
          <a:endParaRPr lang="es-ES" sz="1100" kern="1200" dirty="0"/>
        </a:p>
      </dsp:txBody>
      <dsp:txXfrm>
        <a:off x="2988332" y="1436583"/>
        <a:ext cx="1494166" cy="319726"/>
      </dsp:txXfrm>
    </dsp:sp>
    <dsp:sp modelId="{545D9362-22A6-465C-902A-248F0BCE7A0A}">
      <dsp:nvSpPr>
        <dsp:cNvPr id="0" name=""/>
        <dsp:cNvSpPr/>
      </dsp:nvSpPr>
      <dsp:spPr>
        <a:xfrm>
          <a:off x="4482498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5088314"/>
            <a:satOff val="-5541"/>
            <a:lumOff val="-170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P(N/Z) y P(Z)</a:t>
          </a:r>
          <a:endParaRPr lang="es-ES" sz="1100" kern="1200" dirty="0"/>
        </a:p>
      </dsp:txBody>
      <dsp:txXfrm>
        <a:off x="4482498" y="1436583"/>
        <a:ext cx="1494166" cy="319726"/>
      </dsp:txXfrm>
    </dsp:sp>
    <dsp:sp modelId="{0D2EA1E3-A8F4-4796-9893-E2777DA9F5E0}">
      <dsp:nvSpPr>
        <dsp:cNvPr id="0" name=""/>
        <dsp:cNvSpPr/>
      </dsp:nvSpPr>
      <dsp:spPr>
        <a:xfrm rot="10800000">
          <a:off x="0" y="2359"/>
          <a:ext cx="5976664" cy="1069321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MATRIZ INICIAL</a:t>
          </a:r>
          <a:endParaRPr lang="es-ES" sz="1300" b="1" kern="1200" dirty="0"/>
        </a:p>
      </dsp:txBody>
      <dsp:txXfrm rot="-10800000">
        <a:off x="0" y="2359"/>
        <a:ext cx="5976664" cy="375331"/>
      </dsp:txXfrm>
    </dsp:sp>
    <dsp:sp modelId="{2CF664E3-D808-4522-831E-20388658659F}">
      <dsp:nvSpPr>
        <dsp:cNvPr id="0" name=""/>
        <dsp:cNvSpPr/>
      </dsp:nvSpPr>
      <dsp:spPr>
        <a:xfrm>
          <a:off x="0" y="377691"/>
          <a:ext cx="5976664" cy="319726"/>
        </a:xfrm>
        <a:prstGeom prst="rect">
          <a:avLst/>
        </a:prstGeom>
        <a:solidFill>
          <a:schemeClr val="accent5">
            <a:tint val="40000"/>
            <a:alpha val="90000"/>
            <a:hueOff val="5936366"/>
            <a:satOff val="-6464"/>
            <a:lumOff val="-198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P(N). Valor esperado a priori</a:t>
          </a:r>
          <a:endParaRPr lang="es-ES" sz="1100" kern="1200" dirty="0"/>
        </a:p>
      </dsp:txBody>
      <dsp:txXfrm>
        <a:off x="0" y="377691"/>
        <a:ext cx="5976664" cy="319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E34EB-57FF-4B37-9BAD-A3A2557FC5B5}">
      <dsp:nvSpPr>
        <dsp:cNvPr id="0" name=""/>
        <dsp:cNvSpPr/>
      </dsp:nvSpPr>
      <dsp:spPr>
        <a:xfrm>
          <a:off x="5881" y="1151458"/>
          <a:ext cx="1757783" cy="1054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PROBABILIDADES A PRIORI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P(N)</a:t>
          </a:r>
          <a:endParaRPr lang="es-ES" sz="1500" b="1" kern="1200" dirty="0"/>
        </a:p>
      </dsp:txBody>
      <dsp:txXfrm>
        <a:off x="36771" y="1182348"/>
        <a:ext cx="1696003" cy="992889"/>
      </dsp:txXfrm>
    </dsp:sp>
    <dsp:sp modelId="{3EC1E4CA-7B00-47CF-A5F6-B63BDACCDE13}">
      <dsp:nvSpPr>
        <dsp:cNvPr id="0" name=""/>
        <dsp:cNvSpPr/>
      </dsp:nvSpPr>
      <dsp:spPr>
        <a:xfrm>
          <a:off x="1939442" y="1460827"/>
          <a:ext cx="372650" cy="4359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939442" y="1548013"/>
        <a:ext cx="260855" cy="261558"/>
      </dsp:txXfrm>
    </dsp:sp>
    <dsp:sp modelId="{546D3910-6250-4D85-ABC2-F1E50716CFB5}">
      <dsp:nvSpPr>
        <dsp:cNvPr id="0" name=""/>
        <dsp:cNvSpPr/>
      </dsp:nvSpPr>
      <dsp:spPr>
        <a:xfrm>
          <a:off x="2466777" y="1151458"/>
          <a:ext cx="1757783" cy="1054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INFORMACIÓN ADICIONAL</a:t>
          </a:r>
          <a:endParaRPr lang="es-ES" sz="1500" b="1" kern="1200" dirty="0"/>
        </a:p>
      </dsp:txBody>
      <dsp:txXfrm>
        <a:off x="2497667" y="1182348"/>
        <a:ext cx="1696003" cy="992889"/>
      </dsp:txXfrm>
    </dsp:sp>
    <dsp:sp modelId="{7E614C8E-A9F8-45F3-952F-623F169D8F49}">
      <dsp:nvSpPr>
        <dsp:cNvPr id="0" name=""/>
        <dsp:cNvSpPr/>
      </dsp:nvSpPr>
      <dsp:spPr>
        <a:xfrm>
          <a:off x="4400338" y="1460827"/>
          <a:ext cx="372650" cy="4359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400338" y="1548013"/>
        <a:ext cx="260855" cy="261558"/>
      </dsp:txXfrm>
    </dsp:sp>
    <dsp:sp modelId="{18ED9662-A303-4320-9990-7A310FFA9040}">
      <dsp:nvSpPr>
        <dsp:cNvPr id="0" name=""/>
        <dsp:cNvSpPr/>
      </dsp:nvSpPr>
      <dsp:spPr>
        <a:xfrm>
          <a:off x="4927673" y="1151458"/>
          <a:ext cx="1757783" cy="1054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PROBABILIDADES NUEVAS; A POSTERIORI</a:t>
          </a:r>
          <a:endParaRPr lang="es-ES" sz="1500" b="1" kern="1200" dirty="0"/>
        </a:p>
      </dsp:txBody>
      <dsp:txXfrm>
        <a:off x="4958563" y="1182348"/>
        <a:ext cx="1696003" cy="992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E34EB-57FF-4B37-9BAD-A3A2557FC5B5}">
      <dsp:nvSpPr>
        <dsp:cNvPr id="0" name=""/>
        <dsp:cNvSpPr/>
      </dsp:nvSpPr>
      <dsp:spPr>
        <a:xfrm>
          <a:off x="5881" y="1151458"/>
          <a:ext cx="1757783" cy="1054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PROBABILIDADES A PRIORI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P(N)</a:t>
          </a:r>
          <a:endParaRPr lang="es-ES" sz="1500" b="1" kern="1200" dirty="0"/>
        </a:p>
      </dsp:txBody>
      <dsp:txXfrm>
        <a:off x="36771" y="1182348"/>
        <a:ext cx="1696003" cy="992889"/>
      </dsp:txXfrm>
    </dsp:sp>
    <dsp:sp modelId="{3EC1E4CA-7B00-47CF-A5F6-B63BDACCDE13}">
      <dsp:nvSpPr>
        <dsp:cNvPr id="0" name=""/>
        <dsp:cNvSpPr/>
      </dsp:nvSpPr>
      <dsp:spPr>
        <a:xfrm>
          <a:off x="1939442" y="1460827"/>
          <a:ext cx="372650" cy="4359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939442" y="1548013"/>
        <a:ext cx="260855" cy="261558"/>
      </dsp:txXfrm>
    </dsp:sp>
    <dsp:sp modelId="{546D3910-6250-4D85-ABC2-F1E50716CFB5}">
      <dsp:nvSpPr>
        <dsp:cNvPr id="0" name=""/>
        <dsp:cNvSpPr/>
      </dsp:nvSpPr>
      <dsp:spPr>
        <a:xfrm>
          <a:off x="2466777" y="1151458"/>
          <a:ext cx="1757783" cy="1054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TABLITA DE CÁLCULOS - BAYES</a:t>
          </a:r>
          <a:endParaRPr lang="es-ES" sz="1500" b="1" kern="1200" dirty="0"/>
        </a:p>
      </dsp:txBody>
      <dsp:txXfrm>
        <a:off x="2497667" y="1182348"/>
        <a:ext cx="1696003" cy="992889"/>
      </dsp:txXfrm>
    </dsp:sp>
    <dsp:sp modelId="{7E614C8E-A9F8-45F3-952F-623F169D8F49}">
      <dsp:nvSpPr>
        <dsp:cNvPr id="0" name=""/>
        <dsp:cNvSpPr/>
      </dsp:nvSpPr>
      <dsp:spPr>
        <a:xfrm>
          <a:off x="4400338" y="1460827"/>
          <a:ext cx="372650" cy="4359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400338" y="1548013"/>
        <a:ext cx="260855" cy="261558"/>
      </dsp:txXfrm>
    </dsp:sp>
    <dsp:sp modelId="{18ED9662-A303-4320-9990-7A310FFA9040}">
      <dsp:nvSpPr>
        <dsp:cNvPr id="0" name=""/>
        <dsp:cNvSpPr/>
      </dsp:nvSpPr>
      <dsp:spPr>
        <a:xfrm>
          <a:off x="4927673" y="1151458"/>
          <a:ext cx="1757783" cy="1054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PROBABILIDADES NUEVAS; A POSTERIORI</a:t>
          </a:r>
          <a:endParaRPr lang="es-ES" sz="1500" b="1" kern="1200" dirty="0"/>
        </a:p>
      </dsp:txBody>
      <dsp:txXfrm>
        <a:off x="4958563" y="1182348"/>
        <a:ext cx="1696003" cy="992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38E0-A991-430D-B137-A527F6EFA7D3}">
      <dsp:nvSpPr>
        <dsp:cNvPr id="0" name=""/>
        <dsp:cNvSpPr/>
      </dsp:nvSpPr>
      <dsp:spPr>
        <a:xfrm>
          <a:off x="4289" y="1971933"/>
          <a:ext cx="1191703" cy="11917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 </a:t>
          </a:r>
          <a:b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s-ES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</a:t>
          </a:r>
          <a: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Z1*P(z1)</a:t>
          </a:r>
          <a:endParaRPr lang="es-E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810" y="2146454"/>
        <a:ext cx="842661" cy="842661"/>
      </dsp:txXfrm>
    </dsp:sp>
    <dsp:sp modelId="{42E59448-A979-4254-BE81-294A502F5068}">
      <dsp:nvSpPr>
        <dsp:cNvPr id="0" name=""/>
        <dsp:cNvSpPr/>
      </dsp:nvSpPr>
      <dsp:spPr>
        <a:xfrm>
          <a:off x="1292758" y="2222191"/>
          <a:ext cx="691187" cy="69118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>
            <a:solidFill>
              <a:schemeClr val="tx1"/>
            </a:solidFill>
          </a:endParaRPr>
        </a:p>
      </dsp:txBody>
      <dsp:txXfrm>
        <a:off x="1384375" y="2486501"/>
        <a:ext cx="507953" cy="162567"/>
      </dsp:txXfrm>
    </dsp:sp>
    <dsp:sp modelId="{05EA9D1D-AAD4-41A1-8F1C-9B80326C54BC}">
      <dsp:nvSpPr>
        <dsp:cNvPr id="0" name=""/>
        <dsp:cNvSpPr/>
      </dsp:nvSpPr>
      <dsp:spPr>
        <a:xfrm>
          <a:off x="2080712" y="1971933"/>
          <a:ext cx="1191703" cy="1191703"/>
        </a:xfrm>
        <a:prstGeom prst="ellipse">
          <a:avLst/>
        </a:prstGeom>
        <a:solidFill>
          <a:schemeClr val="accent4">
            <a:hueOff val="602159"/>
            <a:satOff val="-3936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</a:t>
          </a:r>
          <a:br>
            <a:rPr lang="es-ES" sz="1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esp Z2*P(z2)</a:t>
          </a:r>
          <a:endParaRPr lang="es-ES" sz="1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5233" y="2146454"/>
        <a:ext cx="842661" cy="842661"/>
      </dsp:txXfrm>
    </dsp:sp>
    <dsp:sp modelId="{682EEC70-E55B-482F-B20B-327A05F2E4CE}">
      <dsp:nvSpPr>
        <dsp:cNvPr id="0" name=""/>
        <dsp:cNvSpPr/>
      </dsp:nvSpPr>
      <dsp:spPr>
        <a:xfrm>
          <a:off x="3369182" y="2222191"/>
          <a:ext cx="691187" cy="691187"/>
        </a:xfrm>
        <a:prstGeom prst="mathPlus">
          <a:avLst/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>
            <a:solidFill>
              <a:schemeClr val="tx1"/>
            </a:solidFill>
          </a:endParaRPr>
        </a:p>
      </dsp:txBody>
      <dsp:txXfrm>
        <a:off x="3460799" y="2486501"/>
        <a:ext cx="507953" cy="162567"/>
      </dsp:txXfrm>
    </dsp:sp>
    <dsp:sp modelId="{E584EA2B-D67B-459F-A992-C7AC535DF72B}">
      <dsp:nvSpPr>
        <dsp:cNvPr id="0" name=""/>
        <dsp:cNvSpPr/>
      </dsp:nvSpPr>
      <dsp:spPr>
        <a:xfrm>
          <a:off x="4157136" y="1971933"/>
          <a:ext cx="1191703" cy="1191703"/>
        </a:xfrm>
        <a:prstGeom prst="ellipse">
          <a:avLst/>
        </a:prstGeom>
        <a:solidFill>
          <a:schemeClr val="accent4">
            <a:hueOff val="1204318"/>
            <a:satOff val="-7871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</a:t>
          </a:r>
          <a:b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s-ES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</a:t>
          </a:r>
          <a:r>
            <a:rPr lang="es-E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Zn*P(Zn)</a:t>
          </a:r>
        </a:p>
      </dsp:txBody>
      <dsp:txXfrm>
        <a:off x="4331657" y="2146454"/>
        <a:ext cx="842661" cy="842661"/>
      </dsp:txXfrm>
    </dsp:sp>
    <dsp:sp modelId="{697DB206-1B11-4661-9C8A-61516820D23D}">
      <dsp:nvSpPr>
        <dsp:cNvPr id="0" name=""/>
        <dsp:cNvSpPr/>
      </dsp:nvSpPr>
      <dsp:spPr>
        <a:xfrm>
          <a:off x="5445605" y="2222191"/>
          <a:ext cx="691187" cy="691187"/>
        </a:xfrm>
        <a:prstGeom prst="mathEqual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>
            <a:solidFill>
              <a:schemeClr val="tx1"/>
            </a:solidFill>
          </a:endParaRPr>
        </a:p>
      </dsp:txBody>
      <dsp:txXfrm>
        <a:off x="5537222" y="2364576"/>
        <a:ext cx="507953" cy="406417"/>
      </dsp:txXfrm>
    </dsp:sp>
    <dsp:sp modelId="{DE91C7E5-069F-4935-BD0A-CCC9D02E3E96}">
      <dsp:nvSpPr>
        <dsp:cNvPr id="0" name=""/>
        <dsp:cNvSpPr/>
      </dsp:nvSpPr>
      <dsp:spPr>
        <a:xfrm>
          <a:off x="6233559" y="1971933"/>
          <a:ext cx="1191703" cy="1191703"/>
        </a:xfrm>
        <a:prstGeom prst="ellipse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VALOR ESPERADO A POSTERIORI</a:t>
          </a:r>
          <a:endParaRPr lang="es-E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08080" y="2146454"/>
        <a:ext cx="842661" cy="8426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7ACA-6BA0-4593-ADD0-A621D1287AEF}">
      <dsp:nvSpPr>
        <dsp:cNvPr id="0" name=""/>
        <dsp:cNvSpPr/>
      </dsp:nvSpPr>
      <dsp:spPr>
        <a:xfrm>
          <a:off x="0" y="4237927"/>
          <a:ext cx="5976664" cy="695267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u="sng" kern="1200" dirty="0" smtClean="0"/>
            <a:t>CUÁNTO PAGO POR LA INFORMACIÓN? CONVIENE COMPRARLA?</a:t>
          </a:r>
          <a:endParaRPr lang="es-ES" sz="1300" b="1" u="sng" kern="1200" dirty="0"/>
        </a:p>
      </dsp:txBody>
      <dsp:txXfrm>
        <a:off x="0" y="4237927"/>
        <a:ext cx="5976664" cy="375444"/>
      </dsp:txXfrm>
    </dsp:sp>
    <dsp:sp modelId="{3C14F1D8-EE09-4D79-88FA-0EB2CCE9F16B}">
      <dsp:nvSpPr>
        <dsp:cNvPr id="0" name=""/>
        <dsp:cNvSpPr/>
      </dsp:nvSpPr>
      <dsp:spPr>
        <a:xfrm>
          <a:off x="0" y="4599466"/>
          <a:ext cx="5976664" cy="3198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Vesp</a:t>
          </a:r>
          <a:r>
            <a:rPr lang="es-ES" sz="1100" kern="1200" dirty="0" smtClean="0"/>
            <a:t> a POSTERIORI – </a:t>
          </a:r>
          <a:r>
            <a:rPr lang="es-ES" sz="1100" kern="1200" dirty="0" err="1" smtClean="0"/>
            <a:t>Vesp</a:t>
          </a:r>
          <a:r>
            <a:rPr lang="es-ES" sz="1100" kern="1200" dirty="0" smtClean="0"/>
            <a:t> a PRIORI</a:t>
          </a:r>
          <a:endParaRPr lang="es-ES" sz="1100" kern="1200" dirty="0"/>
        </a:p>
      </dsp:txBody>
      <dsp:txXfrm>
        <a:off x="0" y="4599466"/>
        <a:ext cx="5976664" cy="319822"/>
      </dsp:txXfrm>
    </dsp:sp>
    <dsp:sp modelId="{EE391DD7-520C-4F1F-8AEE-2B0510943AB8}">
      <dsp:nvSpPr>
        <dsp:cNvPr id="0" name=""/>
        <dsp:cNvSpPr/>
      </dsp:nvSpPr>
      <dsp:spPr>
        <a:xfrm rot="10800000">
          <a:off x="0" y="3179035"/>
          <a:ext cx="5976664" cy="1069321"/>
        </a:xfrm>
        <a:prstGeom prst="upArrowCallou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VALOR ESPERADO A POSTERIORI</a:t>
          </a:r>
          <a:endParaRPr lang="es-ES" sz="1300" b="1" kern="1200" dirty="0"/>
        </a:p>
      </dsp:txBody>
      <dsp:txXfrm rot="-10800000">
        <a:off x="0" y="3179035"/>
        <a:ext cx="5976664" cy="375331"/>
      </dsp:txXfrm>
    </dsp:sp>
    <dsp:sp modelId="{C536711A-C3E0-464B-B9D7-26B7A08DDC09}">
      <dsp:nvSpPr>
        <dsp:cNvPr id="0" name=""/>
        <dsp:cNvSpPr/>
      </dsp:nvSpPr>
      <dsp:spPr>
        <a:xfrm>
          <a:off x="0" y="3554367"/>
          <a:ext cx="5976664" cy="319726"/>
        </a:xfrm>
        <a:prstGeom prst="rect">
          <a:avLst/>
        </a:prstGeom>
        <a:solidFill>
          <a:schemeClr val="accent5">
            <a:tint val="40000"/>
            <a:alpha val="90000"/>
            <a:hueOff val="848052"/>
            <a:satOff val="-923"/>
            <a:lumOff val="-28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P(Z1)* Mejor V </a:t>
          </a:r>
          <a:r>
            <a:rPr lang="es-ES" sz="1100" kern="1200" dirty="0" err="1" smtClean="0"/>
            <a:t>esp</a:t>
          </a:r>
          <a:r>
            <a:rPr lang="es-ES" sz="1100" kern="1200" dirty="0" smtClean="0"/>
            <a:t> (Z1)+ P(Z2)* Mejor V </a:t>
          </a:r>
          <a:r>
            <a:rPr lang="es-ES" sz="1100" kern="1200" dirty="0" err="1" smtClean="0"/>
            <a:t>esp</a:t>
          </a:r>
          <a:r>
            <a:rPr lang="es-ES" sz="1100" kern="1200" dirty="0" smtClean="0"/>
            <a:t> (Z2) + .... P(Zn)* Mejor V </a:t>
          </a:r>
          <a:r>
            <a:rPr lang="es-ES" sz="1100" kern="1200" dirty="0" err="1" smtClean="0"/>
            <a:t>esp</a:t>
          </a:r>
          <a:r>
            <a:rPr lang="es-ES" sz="1100" kern="1200" dirty="0" smtClean="0"/>
            <a:t> (Zn)</a:t>
          </a:r>
          <a:endParaRPr lang="es-ES" sz="1100" kern="1200" dirty="0"/>
        </a:p>
      </dsp:txBody>
      <dsp:txXfrm>
        <a:off x="0" y="3554367"/>
        <a:ext cx="5976664" cy="319726"/>
      </dsp:txXfrm>
    </dsp:sp>
    <dsp:sp modelId="{360A71A7-4B86-4226-A188-F839993AD54A}">
      <dsp:nvSpPr>
        <dsp:cNvPr id="0" name=""/>
        <dsp:cNvSpPr/>
      </dsp:nvSpPr>
      <dsp:spPr>
        <a:xfrm rot="10800000">
          <a:off x="0" y="2120143"/>
          <a:ext cx="5976664" cy="1069321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MATRICES A POSTERIORI</a:t>
          </a:r>
          <a:endParaRPr lang="es-ES" sz="1300" b="1" kern="1200" dirty="0"/>
        </a:p>
      </dsp:txBody>
      <dsp:txXfrm rot="-10800000">
        <a:off x="0" y="2120143"/>
        <a:ext cx="5976664" cy="375331"/>
      </dsp:txXfrm>
    </dsp:sp>
    <dsp:sp modelId="{5F847F21-D2B5-486F-858D-4656C25213A3}">
      <dsp:nvSpPr>
        <dsp:cNvPr id="0" name=""/>
        <dsp:cNvSpPr/>
      </dsp:nvSpPr>
      <dsp:spPr>
        <a:xfrm>
          <a:off x="0" y="2495475"/>
          <a:ext cx="5976664" cy="319726"/>
        </a:xfrm>
        <a:prstGeom prst="rect">
          <a:avLst/>
        </a:prstGeom>
        <a:solidFill>
          <a:schemeClr val="accent5">
            <a:tint val="40000"/>
            <a:alpha val="90000"/>
            <a:hueOff val="1696105"/>
            <a:satOff val="-1847"/>
            <a:lumOff val="-56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Para cada Z habrá una matriz a posteriori. De cada una calculo el Valor Esperado</a:t>
          </a:r>
          <a:endParaRPr lang="es-ES" sz="1100" kern="1200" dirty="0"/>
        </a:p>
      </dsp:txBody>
      <dsp:txXfrm>
        <a:off x="0" y="2495475"/>
        <a:ext cx="5976664" cy="319726"/>
      </dsp:txXfrm>
    </dsp:sp>
    <dsp:sp modelId="{E2B9AEE0-320C-4DFF-8EA6-EE17F78AE2FB}">
      <dsp:nvSpPr>
        <dsp:cNvPr id="0" name=""/>
        <dsp:cNvSpPr/>
      </dsp:nvSpPr>
      <dsp:spPr>
        <a:xfrm rot="10800000">
          <a:off x="0" y="1061251"/>
          <a:ext cx="5976664" cy="1069321"/>
        </a:xfrm>
        <a:prstGeom prst="upArrowCallout">
          <a:avLst/>
        </a:prstGeom>
        <a:solidFill>
          <a:schemeClr val="accent5">
            <a:hueOff val="3984791"/>
            <a:satOff val="-1713"/>
            <a:lumOff val="-7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1" kern="1200" dirty="0" smtClean="0"/>
            <a:t>TABLA DE BAYES</a:t>
          </a:r>
          <a:endParaRPr lang="es-ES" sz="1300" b="1" i="1" kern="1200" dirty="0"/>
        </a:p>
      </dsp:txBody>
      <dsp:txXfrm rot="-10800000">
        <a:off x="0" y="1061251"/>
        <a:ext cx="5976664" cy="375331"/>
      </dsp:txXfrm>
    </dsp:sp>
    <dsp:sp modelId="{5BF021EC-D2BB-4E80-BA34-95A1DEFC5200}">
      <dsp:nvSpPr>
        <dsp:cNvPr id="0" name=""/>
        <dsp:cNvSpPr/>
      </dsp:nvSpPr>
      <dsp:spPr>
        <a:xfrm>
          <a:off x="0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2544157"/>
            <a:satOff val="-2770"/>
            <a:lumOff val="-85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P(N)</a:t>
          </a:r>
          <a:endParaRPr lang="es-ES" sz="1100" kern="1200" dirty="0"/>
        </a:p>
      </dsp:txBody>
      <dsp:txXfrm>
        <a:off x="0" y="1436583"/>
        <a:ext cx="1494166" cy="319726"/>
      </dsp:txXfrm>
    </dsp:sp>
    <dsp:sp modelId="{3771CDA9-B9C7-4DB6-B6F1-A559B4AE7780}">
      <dsp:nvSpPr>
        <dsp:cNvPr id="0" name=""/>
        <dsp:cNvSpPr/>
      </dsp:nvSpPr>
      <dsp:spPr>
        <a:xfrm>
          <a:off x="1494165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3392209"/>
            <a:satOff val="-3694"/>
            <a:lumOff val="-113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P(Z/N)</a:t>
          </a:r>
          <a:endParaRPr lang="es-ES" sz="1100" kern="1200" dirty="0"/>
        </a:p>
      </dsp:txBody>
      <dsp:txXfrm>
        <a:off x="1494165" y="1436583"/>
        <a:ext cx="1494166" cy="319726"/>
      </dsp:txXfrm>
    </dsp:sp>
    <dsp:sp modelId="{7C111390-BB59-463F-A1F7-56BA15A71AEF}">
      <dsp:nvSpPr>
        <dsp:cNvPr id="0" name=""/>
        <dsp:cNvSpPr/>
      </dsp:nvSpPr>
      <dsp:spPr>
        <a:xfrm>
          <a:off x="2988332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4240262"/>
            <a:satOff val="-4617"/>
            <a:lumOff val="-141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P(Z^N)</a:t>
          </a:r>
          <a:endParaRPr lang="es-ES" sz="1100" kern="1200" dirty="0"/>
        </a:p>
      </dsp:txBody>
      <dsp:txXfrm>
        <a:off x="2988332" y="1436583"/>
        <a:ext cx="1494166" cy="319726"/>
      </dsp:txXfrm>
    </dsp:sp>
    <dsp:sp modelId="{545D9362-22A6-465C-902A-248F0BCE7A0A}">
      <dsp:nvSpPr>
        <dsp:cNvPr id="0" name=""/>
        <dsp:cNvSpPr/>
      </dsp:nvSpPr>
      <dsp:spPr>
        <a:xfrm>
          <a:off x="4482498" y="1436583"/>
          <a:ext cx="1494166" cy="319726"/>
        </a:xfrm>
        <a:prstGeom prst="rect">
          <a:avLst/>
        </a:prstGeom>
        <a:solidFill>
          <a:schemeClr val="accent5">
            <a:tint val="40000"/>
            <a:alpha val="90000"/>
            <a:hueOff val="5088314"/>
            <a:satOff val="-5541"/>
            <a:lumOff val="-170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P(N/Z) y P(Z)</a:t>
          </a:r>
          <a:endParaRPr lang="es-ES" sz="1100" kern="1200" dirty="0"/>
        </a:p>
      </dsp:txBody>
      <dsp:txXfrm>
        <a:off x="4482498" y="1436583"/>
        <a:ext cx="1494166" cy="319726"/>
      </dsp:txXfrm>
    </dsp:sp>
    <dsp:sp modelId="{0D2EA1E3-A8F4-4796-9893-E2777DA9F5E0}">
      <dsp:nvSpPr>
        <dsp:cNvPr id="0" name=""/>
        <dsp:cNvSpPr/>
      </dsp:nvSpPr>
      <dsp:spPr>
        <a:xfrm rot="10800000">
          <a:off x="0" y="2359"/>
          <a:ext cx="5976664" cy="1069321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MATRIZ INICIAL</a:t>
          </a:r>
          <a:endParaRPr lang="es-ES" sz="1300" b="1" kern="1200" dirty="0"/>
        </a:p>
      </dsp:txBody>
      <dsp:txXfrm rot="-10800000">
        <a:off x="0" y="2359"/>
        <a:ext cx="5976664" cy="375331"/>
      </dsp:txXfrm>
    </dsp:sp>
    <dsp:sp modelId="{2CF664E3-D808-4522-831E-20388658659F}">
      <dsp:nvSpPr>
        <dsp:cNvPr id="0" name=""/>
        <dsp:cNvSpPr/>
      </dsp:nvSpPr>
      <dsp:spPr>
        <a:xfrm>
          <a:off x="0" y="377691"/>
          <a:ext cx="5976664" cy="319726"/>
        </a:xfrm>
        <a:prstGeom prst="rect">
          <a:avLst/>
        </a:prstGeom>
        <a:solidFill>
          <a:schemeClr val="accent5">
            <a:tint val="40000"/>
            <a:alpha val="90000"/>
            <a:hueOff val="5936366"/>
            <a:satOff val="-6464"/>
            <a:lumOff val="-198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P(N). Valor esperado a priori</a:t>
          </a:r>
          <a:endParaRPr lang="es-ES" sz="1100" kern="1200" dirty="0"/>
        </a:p>
      </dsp:txBody>
      <dsp:txXfrm>
        <a:off x="0" y="377691"/>
        <a:ext cx="5976664" cy="3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46A8B7-C080-42DF-8948-B2E214E42567}" type="datetimeFigureOut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Facultad de Ciencias Económicas - Teoría de la Decisión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7C7256-B62F-4FDC-8A00-6701B355C1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008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275115-8A86-4A3C-AE21-3A7B99513D66}" type="datetimeFigureOut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Facultad de Ciencias Económicas - Teoría de la Decisión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E4B6B4-CAEC-4685-A067-94EEFAB7CE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01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6CA792-AB6A-4032-8933-7211A9B75D9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  <p:sp>
        <p:nvSpPr>
          <p:cNvPr id="46085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/>
              <a:t>Facultad de Ciencias Económicas - Teoría de la Decisión</a:t>
            </a:r>
          </a:p>
        </p:txBody>
      </p:sp>
    </p:spTree>
    <p:extLst>
      <p:ext uri="{BB962C8B-B14F-4D97-AF65-F5344CB8AC3E}">
        <p14:creationId xmlns:p14="http://schemas.microsoft.com/office/powerpoint/2010/main" val="355680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5A5BFB-906D-4EF3-B9F0-DAD19D03132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  <p:sp>
        <p:nvSpPr>
          <p:cNvPr id="4710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/>
              <a:t>Facultad de Ciencias Económicas - Teoría de la Decisión</a:t>
            </a:r>
          </a:p>
        </p:txBody>
      </p:sp>
    </p:spTree>
    <p:extLst>
      <p:ext uri="{BB962C8B-B14F-4D97-AF65-F5344CB8AC3E}">
        <p14:creationId xmlns:p14="http://schemas.microsoft.com/office/powerpoint/2010/main" val="70313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0488A4-0CA9-411B-8A1D-F0E5F6CB4EF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  <p:sp>
        <p:nvSpPr>
          <p:cNvPr id="48133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/>
              <a:t>Facultad de Ciencias Económicas - Teoría de la Decisión</a:t>
            </a:r>
          </a:p>
        </p:txBody>
      </p:sp>
    </p:spTree>
    <p:extLst>
      <p:ext uri="{BB962C8B-B14F-4D97-AF65-F5344CB8AC3E}">
        <p14:creationId xmlns:p14="http://schemas.microsoft.com/office/powerpoint/2010/main" val="91017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000C3C-A921-4B1E-ADDC-7E0AB09A607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  <p:sp>
        <p:nvSpPr>
          <p:cNvPr id="49157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/>
              <a:t>Facultad de Ciencias Económicas - Teoría de la Decisión</a:t>
            </a:r>
          </a:p>
        </p:txBody>
      </p:sp>
    </p:spTree>
    <p:extLst>
      <p:ext uri="{BB962C8B-B14F-4D97-AF65-F5344CB8AC3E}">
        <p14:creationId xmlns:p14="http://schemas.microsoft.com/office/powerpoint/2010/main" val="38898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7FFEEB5-0219-4E28-B8BE-C293EFBBD016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E5120786-3422-4FFC-ABD3-DB743C39C3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1555-8B4E-4ABA-A737-8D246A2B69D4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1DB62838-D443-4926-9BF1-3D2AD0823E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E0BE-C56A-4B1E-819E-03DB01C56605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AE855B70-0C96-4841-8A52-8A3111AAB7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" name="TextBox 14"/>
          <p:cNvSpPr txBox="1"/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7169-6C91-4582-AD16-B576095AEAFC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B08190CC-E507-49C7-8B2D-5ECA2F9B13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5736-0326-4F33-B9E8-9998F9CA338B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CB095011-3D40-4228-B872-3CE888ED79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B3C1-3416-4DCA-9F37-2DF6045B4902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4A3F2343-7C4B-4BDE-92AC-50B93702A4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6C15-6F5B-4E60-BD46-69229C2DDACD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1767DB46-CCF6-4DC5-8DB6-48FDC20A8B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6300-921E-4D43-8EF3-E5E39B638509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79C33F18-ED6E-4A5A-8F53-D2AEAE5DAE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4960 w 4960"/>
              <a:gd name="T3" fmla="*/ 2752 h 2752"/>
            </a:gdLst>
            <a:ahLst/>
            <a:cxnLst>
              <a:cxn ang="0">
                <a:pos x="0" y="0"/>
              </a:cxn>
              <a:cxn ang="0">
                <a:pos x="0" y="324"/>
              </a:cxn>
              <a:cxn ang="0">
                <a:pos x="0" y="1992"/>
              </a:cxn>
              <a:cxn ang="0">
                <a:pos x="0" y="2752"/>
              </a:cxn>
              <a:cxn ang="0">
                <a:pos x="4960" y="2752"/>
              </a:cxn>
              <a:cxn ang="0">
                <a:pos x="4960" y="1992"/>
              </a:cxn>
              <a:cxn ang="0">
                <a:pos x="4960" y="324"/>
              </a:cxn>
              <a:cxn ang="0">
                <a:pos x="4960" y="0"/>
              </a:cxn>
              <a:cxn ang="0">
                <a:pos x="4960" y="0"/>
              </a:cxn>
              <a:cxn ang="0">
                <a:pos x="4734" y="34"/>
              </a:cxn>
              <a:cxn ang="0">
                <a:pos x="4510" y="64"/>
              </a:cxn>
              <a:cxn ang="0">
                <a:pos x="4284" y="90"/>
              </a:cxn>
              <a:cxn ang="0">
                <a:pos x="4060" y="114"/>
              </a:cxn>
              <a:cxn ang="0">
                <a:pos x="3836" y="132"/>
              </a:cxn>
              <a:cxn ang="0">
                <a:pos x="3614" y="146"/>
              </a:cxn>
              <a:cxn ang="0">
                <a:pos x="3392" y="158"/>
              </a:cxn>
              <a:cxn ang="0">
                <a:pos x="3174" y="166"/>
              </a:cxn>
              <a:cxn ang="0">
                <a:pos x="2960" y="172"/>
              </a:cxn>
              <a:cxn ang="0">
                <a:pos x="2748" y="174"/>
              </a:cxn>
              <a:cxn ang="0">
                <a:pos x="2542" y="174"/>
              </a:cxn>
              <a:cxn ang="0">
                <a:pos x="2338" y="174"/>
              </a:cxn>
              <a:cxn ang="0">
                <a:pos x="2140" y="170"/>
              </a:cxn>
              <a:cxn ang="0">
                <a:pos x="1948" y="164"/>
              </a:cxn>
              <a:cxn ang="0">
                <a:pos x="1762" y="156"/>
              </a:cxn>
              <a:cxn ang="0">
                <a:pos x="1582" y="148"/>
              </a:cxn>
              <a:cxn ang="0">
                <a:pos x="1410" y="138"/>
              </a:cxn>
              <a:cxn ang="0">
                <a:pos x="1244" y="128"/>
              </a:cxn>
              <a:cxn ang="0">
                <a:pos x="1088" y="116"/>
              </a:cxn>
              <a:cxn ang="0">
                <a:pos x="938" y="104"/>
              </a:cxn>
              <a:cxn ang="0">
                <a:pos x="668" y="78"/>
              </a:cxn>
              <a:cxn ang="0">
                <a:pos x="438" y="54"/>
              </a:cxn>
              <a:cxn ang="0">
                <a:pos x="254" y="34"/>
              </a:cxn>
              <a:cxn ang="0">
                <a:pos x="116" y="16"/>
              </a:cxn>
              <a:cxn ang="0">
                <a:pos x="0" y="0"/>
              </a:cxn>
              <a:cxn ang="0">
                <a:pos x="0" y="0"/>
              </a:cxn>
            </a:cxnLst>
            <a:rect l="T0" t="T1" r="T2" b="T3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5760 w 5760"/>
              <a:gd name="T3" fmla="*/ 4320 h 4320"/>
            </a:gdLst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0" y="0"/>
              </a:cxn>
              <a:cxn ang="0">
                <a:pos x="5444" y="4004"/>
              </a:cxn>
              <a:cxn ang="0">
                <a:pos x="324" y="4004"/>
              </a:cxn>
              <a:cxn ang="0">
                <a:pos x="324" y="324"/>
              </a:cxn>
              <a:cxn ang="0">
                <a:pos x="5444" y="324"/>
              </a:cxn>
              <a:cxn ang="0">
                <a:pos x="5444" y="4004"/>
              </a:cxn>
            </a:cxnLst>
            <a:rect l="T0" t="T1" r="T2" b="T3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E204-5ABF-4E8F-8D08-4FE6E03D52E0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5356729C-D880-4A36-BD51-E3B2AA5E64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7470-B670-427F-A014-35C91486DC57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3D18-9576-4A3F-BFA1-6A670A55CE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B569-BA74-4271-849B-A5DB3AE40BCC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06BFD9C3-12B5-4C3D-9C1C-5F99030DF8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E715-1135-4DFD-B797-E5AC2A9916AE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5E1E-BA5D-4673-9655-7B52A76F55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A442-9EFC-4B9F-85E0-B01694FA4825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592F-F72F-4CE5-A0AD-4624053B93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8E6B-2476-46D0-8E5D-714D090DF897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7738-0CC8-41D1-AB45-DBB59189E6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624C-90FD-4200-B23A-A89B52B35B6B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9A5BF3FA-6B47-4CC2-B3BC-AF28D49B0F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1432-DB71-4969-A988-517BEB8AC307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4AF9A45F-0795-4FB3-8FEA-7287232B85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29A3-0127-4913-B9D7-F7387387D91E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220899C8-D591-49FF-9C10-9054C0A93E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02FD5-D8DC-4A16-9018-7E0AB03DB4BA}" type="datetime1">
              <a:rPr lang="es-ES"/>
              <a:pPr>
                <a:defRPr/>
              </a:pPr>
              <a:t>04/08/2015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Teoría de la Decisión - Facultad de Ciencias Económicas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65CC1-5D3D-4074-9DB6-5F0BAEB7EE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0" r:id="rId4"/>
    <p:sldLayoutId id="2147483771" r:id="rId5"/>
    <p:sldLayoutId id="2147483772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T%20Decisi&#243;n\MOVISTAR%20Argentina%20-%20Che,%20M&#225;%20!%20(%201)%20-%20Publicidad%20Mes%20de%20la%20Madre%202014.mp4" TargetMode="External"/><Relationship Id="rId1" Type="http://schemas.microsoft.com/office/2007/relationships/media" Target="file:///E:\T%20Decisi&#243;n\MOVISTAR%20Argentina%20-%20Che,%20M&#225;%20!%20(%201)%20-%20Publicidad%20Mes%20de%20la%20Madre%202014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5916613" cy="2549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DE LA INFORMACIÓN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dirty="0" smtClean="0"/>
              <a:t>Teorema de Bayes</a:t>
            </a:r>
            <a:endParaRPr lang="es-ES" dirty="0"/>
          </a:p>
        </p:txBody>
      </p:sp>
      <p:pic>
        <p:nvPicPr>
          <p:cNvPr id="4" name="3 Imagen" descr="373288_429012547132452_7182854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64699"/>
            <a:ext cx="928694" cy="108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285750" y="6488113"/>
            <a:ext cx="718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entury Gothic" pitchFamily="34" charset="0"/>
              </a:rPr>
              <a:t>Teoría de la decisión – Facultad de Ciencias Económicas - 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592138"/>
            <a:ext cx="63627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5916612" cy="1831975"/>
          </a:xfrm>
        </p:spPr>
        <p:txBody>
          <a:bodyPr/>
          <a:lstStyle/>
          <a:p>
            <a:r>
              <a:rPr lang="es-ES" b="1" smtClean="0"/>
              <a:t>De dónde obtener información?	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0113" y="3141663"/>
            <a:ext cx="7521575" cy="1531937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Informantes,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consultoras,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cualquier persona que el decisor piense que puede proveerle información útil y confiable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ES" smtClean="0"/>
              <a:t>Cuándo comprar información?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/>
              <a:t>Cuando estoy en riesgo o incertidumbre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Cuando la información agregue valor, y además el valor que agregue sea </a:t>
            </a:r>
            <a:r>
              <a:rPr lang="es-ES" dirty="0" smtClean="0"/>
              <a:t>MAYOR </a:t>
            </a:r>
            <a:r>
              <a:rPr lang="es-ES" dirty="0" smtClean="0"/>
              <a:t>al costo de su compra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Cuando sea útil y confiable</a:t>
            </a:r>
          </a:p>
          <a:p>
            <a:pPr>
              <a:spcAft>
                <a:spcPts val="1200"/>
              </a:spcAft>
            </a:pPr>
            <a:endParaRPr lang="es-ES" dirty="0" smtClean="0"/>
          </a:p>
          <a:p>
            <a:pPr>
              <a:spcAft>
                <a:spcPts val="1200"/>
              </a:spcAft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ES" b="1" smtClean="0"/>
              <a:t>ANÁLISIS DE BAYES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1175"/>
          </a:xfrm>
        </p:spPr>
        <p:txBody>
          <a:bodyPr/>
          <a:lstStyle/>
          <a:p>
            <a:r>
              <a:rPr lang="es-ES" b="1" dirty="0" smtClean="0"/>
              <a:t>REVISA LAS CREENCIAS A PRIORI A LA LUZ DE INFORMACIÓN ADICIONAL</a:t>
            </a:r>
          </a:p>
          <a:p>
            <a:pPr>
              <a:buFont typeface="Wingdings 3" pitchFamily="18" charset="2"/>
              <a:buNone/>
            </a:pPr>
            <a:endParaRPr lang="es-ES" dirty="0" smtClean="0"/>
          </a:p>
          <a:p>
            <a:pPr>
              <a:buFont typeface="Wingdings 3" pitchFamily="18" charset="2"/>
              <a:buNone/>
            </a:pPr>
            <a:endParaRPr lang="es-ES" dirty="0" smtClean="0"/>
          </a:p>
          <a:p>
            <a:pPr>
              <a:buFont typeface="Wingdings 3" pitchFamily="18" charset="2"/>
              <a:buNone/>
            </a:pPr>
            <a:endParaRPr lang="es-ES" dirty="0" smtClean="0"/>
          </a:p>
          <a:p>
            <a:pPr>
              <a:buFont typeface="Wingdings 3" pitchFamily="18" charset="2"/>
              <a:buNone/>
            </a:pPr>
            <a:endParaRPr lang="es-ES" dirty="0" smtClean="0"/>
          </a:p>
          <a:p>
            <a:pPr>
              <a:buFont typeface="Wingdings 3" pitchFamily="18" charset="2"/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2303662"/>
          <a:ext cx="669133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253" y="5517232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ANALIZA DOS CUESTIONES: SI LA INFORMACIÓN REDUCE LA INCERTIDUMBRE Y, SI LA REDUCE, SI EFECTIVAMENTE CONVIENE COMPRARLA AL PRECIO EN QUE SE OFRECE</a:t>
            </a:r>
            <a:endParaRPr lang="es-A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67568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91680" y="1124744"/>
          <a:ext cx="5976664" cy="493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4" name="2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6343650" cy="709612"/>
          </a:xfrm>
        </p:spPr>
        <p:txBody>
          <a:bodyPr/>
          <a:lstStyle/>
          <a:p>
            <a:r>
              <a:rPr lang="es-ES" b="1" smtClean="0">
                <a:solidFill>
                  <a:schemeClr val="tx1"/>
                </a:solidFill>
              </a:rPr>
              <a:t>Cómo trabajamos con Bayes:</a:t>
            </a:r>
          </a:p>
        </p:txBody>
      </p:sp>
    </p:spTree>
    <p:extLst>
      <p:ext uri="{BB962C8B-B14F-4D97-AF65-F5344CB8AC3E}">
        <p14:creationId xmlns:p14="http://schemas.microsoft.com/office/powerpoint/2010/main" val="28546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Título"/>
          <p:cNvSpPr>
            <a:spLocks noGrp="1"/>
          </p:cNvSpPr>
          <p:nvPr>
            <p:ph type="title"/>
          </p:nvPr>
        </p:nvSpPr>
        <p:spPr>
          <a:xfrm>
            <a:off x="557213" y="692150"/>
            <a:ext cx="8229600" cy="1143000"/>
          </a:xfrm>
        </p:spPr>
        <p:txBody>
          <a:bodyPr/>
          <a:lstStyle/>
          <a:p>
            <a:r>
              <a:rPr lang="es-ES" smtClean="0"/>
              <a:t>Cómo se mide lo “</a:t>
            </a:r>
            <a:r>
              <a:rPr lang="es-ES" i="1" smtClean="0"/>
              <a:t>CONFIABLE</a:t>
            </a:r>
            <a:r>
              <a:rPr lang="es-ES" smtClean="0"/>
              <a:t>”?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5286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informante nos da MENSAJES (Z), que son pronósticos de lo que él indica que va a pasar en el futuro.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través de la </a:t>
            </a:r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</a:rPr>
              <a:t>VEROSIMILITUD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medimos la CONFIABILIDAD del informante:</a:t>
            </a:r>
            <a:b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una mirada hacia el pasado, que nos indica cuántas veces que ocurrió algún evento (N) el informante lo había pronosticado (con su mensaje Z)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Suele provenir de estadísticas:     </a:t>
            </a:r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Cantidad de pronósticos acertados	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                                                  Cantidad de pronósticos efectuados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un dato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Ejemplo: “En el pasado el informante ha acertado el 90% de los pronósticos”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43688" y="5602288"/>
          <a:ext cx="20002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N2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Z1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0.9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0.1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Z2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0.1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0.9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214938" y="6072188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i="1">
                <a:latin typeface="Century Gothic" pitchFamily="34" charset="0"/>
              </a:rPr>
              <a:t>Matriz de Verosimilitud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18303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dos tipos de informantes:	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50" y="3611563"/>
            <a:ext cx="8172450" cy="12001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Informante Perfecto 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(acierta el 100% de sus pronósticos)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Informante Imperfecto 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(acierta menos del 100%)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AR" smtClean="0"/>
              <a:t>Los chupetines del mundial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4588" y="2492375"/>
            <a:ext cx="2524125" cy="1809750"/>
          </a:xfr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84213" y="2276475"/>
            <a:ext cx="55403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 i="1">
                <a:latin typeface="Century Gothic" pitchFamily="34" charset="0"/>
              </a:rPr>
              <a:t>“Adentrándose en el año del mundial, le han propuesto al Gerente de Producto de Pico Dulce lanzar una nueva edición de los chupetines, con los colores blanco y celeste. Debe evaluar si lanzarlo o no lanzarlo, entendiendo que el chupetín puede tener éxito o no, según la reacción de los consumidores.” </a:t>
            </a:r>
            <a:r>
              <a:rPr lang="es-AR" sz="1400">
                <a:latin typeface="Century Gothic" pitchFamily="34" charset="0"/>
              </a:rPr>
              <a:t>La situación sería la siguiente: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8350" y="3657600"/>
          <a:ext cx="543422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1407"/>
                <a:gridCol w="1811407"/>
                <a:gridCol w="1811407"/>
              </a:tblGrid>
              <a:tr h="370840"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Éxito</a:t>
                      </a:r>
                      <a:r>
                        <a:rPr lang="es-AR" sz="1400" baseline="0" dirty="0" smtClean="0"/>
                        <a:t> del chupetín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Fracaso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No lanzarlo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$0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$0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Lanzarlo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$1.000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-$1.500</a:t>
                      </a:r>
                      <a:endParaRPr lang="es-A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9925" y="4797425"/>
            <a:ext cx="80645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s-AR" sz="1400">
                <a:latin typeface="Century Gothic" pitchFamily="34" charset="0"/>
              </a:rPr>
              <a:t>Sabiendo inicialmente que la probabilidad de éxito es del 65%, lanzaría la nueva edición del chupetín?</a:t>
            </a:r>
          </a:p>
          <a:p>
            <a:pPr marL="342900" indent="-342900">
              <a:buFontTx/>
              <a:buAutoNum type="alphaLcParenR"/>
            </a:pPr>
            <a:r>
              <a:rPr lang="es-AR" sz="1400">
                <a:latin typeface="Century Gothic" pitchFamily="34" charset="0"/>
              </a:rPr>
              <a:t>Si tuviera la posibilidad de consultar a un informante 90% confiable acerca del comportamiento del consumidor frente al lanzamiento y sus honorarios fueran de $400. Lo contrataría?</a:t>
            </a:r>
          </a:p>
          <a:p>
            <a:pPr marL="342900" indent="-342900">
              <a:buFontTx/>
              <a:buAutoNum type="alphaLcParenR"/>
            </a:pPr>
            <a:r>
              <a:rPr lang="es-AR" sz="1400">
                <a:latin typeface="Century Gothic" pitchFamily="34" charset="0"/>
              </a:rPr>
              <a:t>Cuánto es el máximo a pagar por información 100% confiable?</a:t>
            </a:r>
          </a:p>
          <a:p>
            <a:pPr marL="342900" indent="-342900">
              <a:buFontTx/>
              <a:buAutoNum type="alphaLcParenR"/>
            </a:pPr>
            <a:endParaRPr lang="es-AR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Situación inicial:</a:t>
            </a:r>
            <a:br>
              <a:rPr lang="es-ES" dirty="0" smtClean="0"/>
            </a:br>
            <a:r>
              <a:rPr lang="es-ES" dirty="0" smtClean="0"/>
              <a:t>Sin recurrir a información </a:t>
            </a:r>
            <a:br>
              <a:rPr lang="es-ES" dirty="0" smtClean="0"/>
            </a:br>
            <a:r>
              <a:rPr lang="es-ES" dirty="0" smtClean="0"/>
              <a:t>(“A PRIORI”)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77988" y="3576638"/>
          <a:ext cx="57864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620"/>
                <a:gridCol w="1446620"/>
                <a:gridCol w="1446620"/>
                <a:gridCol w="1446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MATRIZ A PRIORI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P(N1)=0.65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P(N2)=0.35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 </a:t>
                      </a:r>
                      <a:r>
                        <a:rPr lang="es-ES" dirty="0" err="1" smtClean="0"/>
                        <a:t>esp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-1500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Abrir llave"/>
          <p:cNvSpPr/>
          <p:nvPr/>
        </p:nvSpPr>
        <p:spPr>
          <a:xfrm rot="5400000">
            <a:off x="4321968" y="1964532"/>
            <a:ext cx="500063" cy="2571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770" name="5 CuadroTexto"/>
          <p:cNvSpPr txBox="1">
            <a:spLocks noChangeArrowheads="1"/>
          </p:cNvSpPr>
          <p:nvPr/>
        </p:nvSpPr>
        <p:spPr bwMode="auto">
          <a:xfrm>
            <a:off x="3124200" y="2706688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entury Gothic" pitchFamily="34" charset="0"/>
              </a:rPr>
              <a:t>“Probabilidades a priori”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7643813" y="4510088"/>
            <a:ext cx="214312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2" name="8 CuadroTexto"/>
          <p:cNvSpPr txBox="1">
            <a:spLocks noChangeArrowheads="1"/>
          </p:cNvSpPr>
          <p:nvPr/>
        </p:nvSpPr>
        <p:spPr bwMode="auto">
          <a:xfrm>
            <a:off x="7812088" y="3933825"/>
            <a:ext cx="1071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entury Gothic" pitchFamily="34" charset="0"/>
              </a:rPr>
              <a:t>V esp de la mejor alternativa (a priori)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ES" b="1" smtClean="0"/>
              <a:t>ANÁLISIS DE BAYES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2303662"/>
          <a:ext cx="669133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3429000"/>
            <a:ext cx="1757362" cy="1054100"/>
            <a:chOff x="2466777" y="1151458"/>
            <a:chExt cx="1757783" cy="1054669"/>
          </a:xfrm>
        </p:grpSpPr>
        <p:sp>
          <p:nvSpPr>
            <p:cNvPr id="6" name="Rounded Rectangle 5"/>
            <p:cNvSpPr/>
            <p:nvPr/>
          </p:nvSpPr>
          <p:spPr>
            <a:xfrm>
              <a:off x="2466777" y="1151458"/>
              <a:ext cx="1757783" cy="105466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96946" y="1181637"/>
              <a:ext cx="1697445" cy="99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500" b="1" dirty="0"/>
                <a:t>TABLITA DE CÁLCULOS - BAYES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846138"/>
            <a:ext cx="7089775" cy="711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búsqueda de información adicional en los procesos de decisión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492896"/>
            <a:ext cx="2929312" cy="2736304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/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5603128" y="2685727"/>
            <a:ext cx="2713288" cy="2543473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/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ight Arrow 6"/>
          <p:cNvSpPr/>
          <p:nvPr/>
        </p:nvSpPr>
        <p:spPr>
          <a:xfrm>
            <a:off x="4067175" y="3789363"/>
            <a:ext cx="12969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3563938" y="5716588"/>
            <a:ext cx="51847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 qué sirve?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TEOREMA DE BAYES: APLICACIÓN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673600" y="5072063"/>
            <a:ext cx="4041775" cy="121443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900" b="1" dirty="0" smtClean="0"/>
              <a:t>PROBABILIDAD DE LOS MENSAJES P(Z):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1"/>
                </a:solidFill>
              </a:rPr>
              <a:t>Como todavía no compré la información, no sé qué mensaje me va a dar el informante. Por eso calculo la PROBABILIDAD de que me de cada mensaje. Surge de sumar las conjuntas de cada Z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23850" y="1773238"/>
          <a:ext cx="8640763" cy="4714875"/>
        </p:xfrm>
        <a:graphic>
          <a:graphicData uri="http://schemas.openxmlformats.org/drawingml/2006/table">
            <a:tbl>
              <a:tblPr/>
              <a:tblGrid>
                <a:gridCol w="2160588"/>
                <a:gridCol w="2159000"/>
                <a:gridCol w="2160587"/>
                <a:gridCol w="2160588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PROBABILIDADES A PRIORI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P(N)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18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VEROSIMILITUD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P(Z/N)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18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PROBABILIDADES CONJUNTAS P(Z^N)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PROBABILIDADES A POSTERIORI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P(N/Z)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1866"/>
                    </a:solidFill>
                  </a:tcPr>
                </a:tc>
              </a:tr>
              <a:tr h="342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Son subjetivas al decisor antes de comprar la información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Es mirar hacia el pasado; “qué tan probable es que pase lo que pronostique”: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habiendo ocurrido un estado N, cuántas veces lo pronosticó con el mensaje 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Resultan de multiplicar las probabilidades a priori por la verosimilitud: P(N)*P(Z/N)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Luego de la información: Teniendo un mensaje pronosticado Z, qué tan probable es que ocurra en el futuro un estado 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D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6775" y="4797425"/>
            <a:ext cx="4287838" cy="1662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lt1"/>
                </a:solidFill>
                <a:latin typeface="+mn-lt"/>
                <a:cs typeface="+mn-cs"/>
              </a:rPr>
              <a:t>PROBABILIDAD de los MENSAJES P(Z):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b="1" dirty="0">
                <a:latin typeface="+mn-lt"/>
                <a:cs typeface="+mn-cs"/>
              </a:rPr>
              <a:t>Como todavía el decisor no compró la información, no sabe de antemano  qué mensaje le va a dar el informante</a:t>
            </a:r>
            <a:r>
              <a:rPr lang="es-AR" sz="1400" dirty="0">
                <a:latin typeface="+mn-lt"/>
                <a:cs typeface="+mn-cs"/>
              </a:rPr>
              <a:t>. Para ello, se calcula la probabilidad del mensaje, que surge de sumar todas las probabilidades conjuntas para ese mensaje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2 Imagen" descr="Dibujo bay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19225"/>
            <a:ext cx="8358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3 Imagen" descr="Dibujo bay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94125"/>
            <a:ext cx="8358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42938" y="1577975"/>
            <a:ext cx="642937" cy="46196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2938" y="3975100"/>
            <a:ext cx="642937" cy="46196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Z2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72063" y="5753100"/>
            <a:ext cx="857250" cy="3698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P(Z2)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429000" y="4479925"/>
            <a:ext cx="21431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429000" y="4794250"/>
            <a:ext cx="21431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500438" y="5365750"/>
            <a:ext cx="214312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57813" y="5365750"/>
            <a:ext cx="214312" cy="3698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286375" y="4794250"/>
            <a:ext cx="21431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286375" y="4479925"/>
            <a:ext cx="21431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286750" y="4437063"/>
            <a:ext cx="50006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286750" y="4794250"/>
            <a:ext cx="50006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286750" y="5365750"/>
            <a:ext cx="500063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2)</a:t>
            </a:r>
          </a:p>
        </p:txBody>
      </p:sp>
      <p:sp>
        <p:nvSpPr>
          <p:cNvPr id="34832" name="19 CuadroTexto"/>
          <p:cNvSpPr txBox="1">
            <a:spLocks noChangeArrowheads="1"/>
          </p:cNvSpPr>
          <p:nvPr/>
        </p:nvSpPr>
        <p:spPr bwMode="auto">
          <a:xfrm>
            <a:off x="1133475" y="592138"/>
            <a:ext cx="443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chemeClr val="bg1"/>
                </a:solidFill>
                <a:latin typeface="Century Gothic" pitchFamily="34" charset="0"/>
              </a:rPr>
              <a:t>Teorema de Bayes: Cálculos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smtClean="0"/>
              <a:t>Tabla de Bayes: Cálculos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00113" y="2565400"/>
          <a:ext cx="7344818" cy="312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712"/>
                <a:gridCol w="868024"/>
                <a:gridCol w="1201879"/>
                <a:gridCol w="1438851"/>
                <a:gridCol w="1432304"/>
                <a:gridCol w="1736048"/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A</a:t>
                      </a:r>
                      <a:r>
                        <a:rPr lang="es-AR" sz="1600" baseline="0" dirty="0" smtClean="0"/>
                        <a:t> PRIORI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VEROSIMIL.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CONJUNTAS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A POSTERIORI</a:t>
                      </a:r>
                      <a:endParaRPr lang="es-A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P(N)</a:t>
                      </a:r>
                      <a:endParaRPr lang="es-A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P(Z/N)</a:t>
                      </a:r>
                      <a:endParaRPr lang="es-A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P(Z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P^N)</a:t>
                      </a:r>
                      <a:endParaRPr lang="es-A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P(N/Z)</a:t>
                      </a:r>
                      <a:endParaRPr lang="es-A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AR" dirty="0" smtClean="0"/>
                        <a:t>Z1</a:t>
                      </a:r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N1</a:t>
                      </a:r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0.65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0.90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0.585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0.9435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N2</a:t>
                      </a:r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0.35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0.035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0.0565</a:t>
                      </a:r>
                      <a:endParaRPr lang="es-AR" dirty="0"/>
                    </a:p>
                  </a:txBody>
                  <a:tcPr/>
                </a:tc>
              </a:tr>
              <a:tr h="532864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P(Z1)=0.62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AR" dirty="0" smtClean="0"/>
                        <a:t>Z2</a:t>
                      </a:r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N1</a:t>
                      </a:r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0.65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0.065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0.1711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N2</a:t>
                      </a:r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0.35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0.315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0.8289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P(Z2)=0.38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ES" b="1" smtClean="0"/>
              <a:t>ANÁLISIS DE BAYES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2303662"/>
          <a:ext cx="669133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7813" y="4764088"/>
            <a:ext cx="1871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Valor esperado A PRIORI.</a:t>
            </a:r>
          </a:p>
          <a:p>
            <a:r>
              <a:rPr lang="es-AR" sz="1400">
                <a:latin typeface="Century Gothic" pitchFamily="34" charset="0"/>
              </a:rPr>
              <a:t>Sin Info. Adicional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3663" y="4764088"/>
            <a:ext cx="21605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Valor esperado A POSTERIORI</a:t>
            </a:r>
          </a:p>
          <a:p>
            <a:r>
              <a:rPr lang="es-AR" sz="1400">
                <a:latin typeface="Century Gothic" pitchFamily="34" charset="0"/>
              </a:rPr>
              <a:t>CON Info. Adicional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0558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/>
              <a:t>Usando la tabla anterior calcularemos </a:t>
            </a:r>
            <a:br>
              <a:rPr lang="es-ES" sz="2400" b="1" dirty="0" smtClean="0"/>
            </a:br>
            <a:r>
              <a:rPr lang="es-ES" sz="2400" b="1" dirty="0" smtClean="0"/>
              <a:t>el </a:t>
            </a:r>
            <a:r>
              <a:rPr lang="es-E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Valor Esperado A POSTERIORI: </a:t>
            </a:r>
            <a:r>
              <a:rPr lang="es-ES" sz="2400" b="1" u="sng" dirty="0" smtClean="0"/>
              <a:t/>
            </a:r>
            <a:br>
              <a:rPr lang="es-ES" sz="2400" b="1" u="sng" dirty="0" smtClean="0"/>
            </a:br>
            <a:r>
              <a:rPr lang="es-ES" sz="2400" b="1" dirty="0" smtClean="0"/>
              <a:t>Valor esperado luego de la compra de la información</a:t>
            </a:r>
            <a:endParaRPr lang="es-ES" sz="24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19250" y="3644900"/>
          <a:ext cx="60722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58"/>
                <a:gridCol w="1518058"/>
                <a:gridCol w="1518058"/>
                <a:gridCol w="151805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Z1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P(N1/Z1)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P(N2/Z1)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 </a:t>
                      </a:r>
                      <a:r>
                        <a:rPr lang="es-ES" dirty="0" err="1" smtClean="0"/>
                        <a:t>esp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43063" y="495935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Z2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P(N1/Z2)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P(N2/Z2)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 </a:t>
                      </a:r>
                      <a:r>
                        <a:rPr lang="es-ES" dirty="0" err="1" smtClean="0"/>
                        <a:t>esp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35" name="5 CuadroTexto"/>
          <p:cNvSpPr txBox="1">
            <a:spLocks noChangeArrowheads="1"/>
          </p:cNvSpPr>
          <p:nvPr/>
        </p:nvSpPr>
        <p:spPr bwMode="auto">
          <a:xfrm>
            <a:off x="250825" y="214312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entury Gothic" pitchFamily="34" charset="0"/>
              </a:rPr>
              <a:t>Al igual que como calculamos el Valor Esperado a priori; con la diferencia de que ahora tendremos dos (o más) matrices, porque al hacer el análisis todavía desconocemos qué mensaje nos dará el informante </a:t>
            </a:r>
          </a:p>
          <a:p>
            <a:pPr algn="ctr"/>
            <a:r>
              <a:rPr lang="es-ES" b="1">
                <a:latin typeface="Century Gothic" pitchFamily="34" charset="0"/>
              </a:rPr>
              <a:t>(todavía no compramos la información)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1619250" y="3500438"/>
          <a:ext cx="61206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MATRIZ  Si Z1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P(N1/Z1)= 0.9435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P(N2/Z1)= 0.0565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 </a:t>
                      </a:r>
                      <a:r>
                        <a:rPr lang="es-ES" dirty="0" err="1" smtClean="0"/>
                        <a:t>esp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-1500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859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1619250" y="4941888"/>
          <a:ext cx="6192688" cy="151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7004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MATRIZ Si Z2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P(N1/Z2)= 0.1711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P(N2/Z2)= 0.8289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 </a:t>
                      </a:r>
                      <a:r>
                        <a:rPr lang="es-ES" dirty="0" err="1" smtClean="0"/>
                        <a:t>esp</a:t>
                      </a:r>
                      <a:endParaRPr lang="es-ES" dirty="0"/>
                    </a:p>
                  </a:txBody>
                  <a:tcPr/>
                </a:tc>
              </a:tr>
              <a:tr h="405839">
                <a:tc>
                  <a:txBody>
                    <a:bodyPr/>
                    <a:lstStyle/>
                    <a:p>
                      <a:r>
                        <a:rPr lang="es-ES" dirty="0" smtClean="0"/>
                        <a:t>s1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  <a:tr h="405839">
                <a:tc>
                  <a:txBody>
                    <a:bodyPr/>
                    <a:lstStyle/>
                    <a:p>
                      <a:r>
                        <a:rPr lang="es-ES" dirty="0" smtClean="0"/>
                        <a:t>s2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-1500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-1072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A esos Valores Esperados </a:t>
            </a:r>
            <a:br>
              <a:rPr lang="es-ES" b="1" dirty="0" smtClean="0"/>
            </a:br>
            <a:r>
              <a:rPr lang="es-ES" b="1" dirty="0" smtClean="0"/>
              <a:t>A POSTERIORI de cada mensaje...</a:t>
            </a:r>
            <a:endParaRPr lang="es-ES" b="1" dirty="0"/>
          </a:p>
        </p:txBody>
      </p:sp>
      <p:sp>
        <p:nvSpPr>
          <p:cNvPr id="38915" name="1 Marcador de contenido"/>
          <p:cNvSpPr>
            <a:spLocks noGrp="1"/>
          </p:cNvSpPr>
          <p:nvPr>
            <p:ph idx="1"/>
          </p:nvPr>
        </p:nvSpPr>
        <p:spPr>
          <a:xfrm>
            <a:off x="457200" y="2563813"/>
            <a:ext cx="8229600" cy="1081087"/>
          </a:xfrm>
        </p:spPr>
        <p:txBody>
          <a:bodyPr/>
          <a:lstStyle/>
          <a:p>
            <a:r>
              <a:rPr lang="es-ES" smtClean="0"/>
              <a:t>Necesariamente deberemos multiplicarlos por la probabilidad de ocurrencia de cada mensaje, para llegar a un único Valor Esperado A posteriori: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000100" y="1928802"/>
          <a:ext cx="7429552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113" y="6092825"/>
            <a:ext cx="322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entury Gothic" pitchFamily="34" charset="0"/>
              </a:rPr>
              <a:t>$859*0.62+$0*0.38= $532.58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Título"/>
          <p:cNvSpPr>
            <a:spLocks noGrp="1"/>
          </p:cNvSpPr>
          <p:nvPr>
            <p:ph type="title"/>
          </p:nvPr>
        </p:nvSpPr>
        <p:spPr>
          <a:xfrm>
            <a:off x="684213" y="404813"/>
            <a:ext cx="7559675" cy="1692275"/>
          </a:xfrm>
        </p:spPr>
        <p:txBody>
          <a:bodyPr/>
          <a:lstStyle/>
          <a:p>
            <a:r>
              <a:rPr lang="es-ES" b="1" smtClean="0"/>
              <a:t>EL VALOR DE LA INFORMACIÓN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type="body" sz="half" idx="2"/>
          </p:nvPr>
        </p:nvSpPr>
        <p:spPr>
          <a:xfrm>
            <a:off x="684213" y="3357563"/>
            <a:ext cx="8135937" cy="3240087"/>
          </a:xfrm>
        </p:spPr>
        <p:txBody>
          <a:bodyPr/>
          <a:lstStyle/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r>
              <a:rPr lang="es-ES" sz="2000" b="1" smtClean="0"/>
              <a:t>CUÁL ES EL MÁXIMO VALOR A PAGAR POR LA INFORMACIÓN?</a:t>
            </a:r>
          </a:p>
          <a:p>
            <a:endParaRPr lang="es-ES" smtClean="0"/>
          </a:p>
          <a:p>
            <a:endParaRPr lang="es-ES" smtClean="0"/>
          </a:p>
          <a:p>
            <a:pPr algn="ctr"/>
            <a:r>
              <a:rPr lang="es-ES" sz="1900" i="1" smtClean="0"/>
              <a:t>Si el Costo (total) de la información es menor al máximo valor a pagar, compraré la información</a:t>
            </a:r>
          </a:p>
          <a:p>
            <a:endParaRPr lang="es-ES" smtClean="0"/>
          </a:p>
          <a:p>
            <a:endParaRPr lang="es-ES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36675" y="1700213"/>
          <a:ext cx="633188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628"/>
                <a:gridCol w="2110628"/>
                <a:gridCol w="211062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Valor esperado </a:t>
                      </a:r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A POSTERIORI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MAYOR</a:t>
                      </a: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Valor</a:t>
                      </a:r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 esperado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PRIORI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95363" y="4724400"/>
          <a:ext cx="7392654" cy="71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198"/>
                <a:gridCol w="629002"/>
                <a:gridCol w="1976254"/>
                <a:gridCol w="426909"/>
                <a:gridCol w="2281291"/>
              </a:tblGrid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Valor esperado A POSTERIORI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</a:t>
                      </a:r>
                      <a:r>
                        <a:rPr lang="es-ES" baseline="0" dirty="0" smtClean="0"/>
                        <a:t>alor esperado A PRIORI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Máximo valor a pagar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67568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91680" y="1124744"/>
          <a:ext cx="5976664" cy="493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4" name="2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6343650" cy="709612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Repaso: </a:t>
            </a:r>
            <a:r>
              <a:rPr lang="es-ES" b="1" dirty="0" smtClean="0">
                <a:solidFill>
                  <a:schemeClr val="tx1"/>
                </a:solidFill>
              </a:rPr>
              <a:t>Cómo </a:t>
            </a:r>
            <a:r>
              <a:rPr lang="es-ES" b="1" dirty="0" smtClean="0">
                <a:solidFill>
                  <a:schemeClr val="tx1"/>
                </a:solidFill>
              </a:rPr>
              <a:t>trabajamos con </a:t>
            </a:r>
            <a:r>
              <a:rPr lang="es-ES" b="1" dirty="0" err="1" smtClean="0">
                <a:solidFill>
                  <a:schemeClr val="tx1"/>
                </a:solidFill>
              </a:rPr>
              <a:t>Bayes</a:t>
            </a:r>
            <a:r>
              <a:rPr lang="es-ES" b="1" dirty="0" smtClean="0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77888" y="2133600"/>
            <a:ext cx="3090862" cy="3019425"/>
          </a:xfrm>
        </p:spPr>
        <p:txBody>
          <a:bodyPr/>
          <a:lstStyle/>
          <a:p>
            <a:r>
              <a:rPr lang="es-AR" smtClean="0"/>
              <a:t>El caso del Informante Perfecto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59338" y="2636838"/>
          <a:ext cx="4032447" cy="147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149"/>
                <a:gridCol w="1344149"/>
                <a:gridCol w="1344149"/>
              </a:tblGrid>
              <a:tr h="370840"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Éxito</a:t>
                      </a:r>
                      <a:r>
                        <a:rPr lang="es-AR" sz="1400" baseline="0" dirty="0" smtClean="0"/>
                        <a:t> del chupetín (0,65)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Fracaso (0,35)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No lanzarlo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$0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$0</a:t>
                      </a:r>
                      <a:endParaRPr lang="es-A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Lanzarlo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$1.000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-$1.500</a:t>
                      </a:r>
                      <a:endParaRPr lang="es-A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9238" y="5589588"/>
            <a:ext cx="32750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entury Gothic" pitchFamily="34" charset="0"/>
              </a:rPr>
              <a:t>Valor esperado a posteriori:</a:t>
            </a:r>
          </a:p>
          <a:p>
            <a:r>
              <a:rPr lang="es-AR">
                <a:latin typeface="Century Gothic" pitchFamily="34" charset="0"/>
              </a:rPr>
              <a:t>1,000*0,65+0*0,35=$650</a:t>
            </a:r>
          </a:p>
          <a:p>
            <a:endParaRPr lang="es-AR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ES" smtClean="0"/>
              <a:t>LA ENTROPÍA</a:t>
            </a:r>
          </a:p>
        </p:txBody>
      </p:sp>
      <p:sp>
        <p:nvSpPr>
          <p:cNvPr id="43011" name="1 Marcador de contenido"/>
          <p:cNvSpPr>
            <a:spLocks noGrp="1"/>
          </p:cNvSpPr>
          <p:nvPr>
            <p:ph idx="1"/>
          </p:nvPr>
        </p:nvSpPr>
        <p:spPr>
          <a:xfrm>
            <a:off x="0" y="2359025"/>
            <a:ext cx="9144000" cy="4525963"/>
          </a:xfrm>
        </p:spPr>
        <p:txBody>
          <a:bodyPr/>
          <a:lstStyle/>
          <a:p>
            <a:pPr algn="ctr"/>
            <a:r>
              <a:rPr lang="es-ES" sz="2000" dirty="0" smtClean="0"/>
              <a:t>Además de interesarnos el VALOR DE LA INFORMACIÓN que podríamos comprar, nos interesa medir cuánto nos reduce la incertidumbre.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algn="ctr"/>
            <a:r>
              <a:rPr lang="es-ES" sz="2000" b="1" dirty="0" smtClean="0"/>
              <a:t>La ENTROPÍA es una herramienta que nos permite medir la incertidumbre de una variable.</a:t>
            </a:r>
          </a:p>
          <a:p>
            <a:pPr algn="ctr"/>
            <a:r>
              <a:rPr lang="es-ES" sz="2000" b="1" dirty="0" smtClean="0"/>
              <a:t>Cómo se calcula la reducción? Al igual que con el valor monetario de la </a:t>
            </a:r>
            <a:r>
              <a:rPr lang="es-ES" sz="2000" b="1" dirty="0" err="1" smtClean="0"/>
              <a:t>info</a:t>
            </a:r>
            <a:r>
              <a:rPr lang="es-ES" sz="2000" b="1" dirty="0" smtClean="0"/>
              <a:t>, compararemos: 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Entropía a priori vs Entropía a posteriori = Variación de entropía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6863"/>
            <a:ext cx="82804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4213" y="2908300"/>
            <a:ext cx="6421437" cy="253682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conocimiento acerca del comportamiento de </a:t>
            </a:r>
            <a:r>
              <a:rPr lang="es-A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variable</a:t>
            </a:r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</a:t>
            </a:r>
            <a:r>
              <a:rPr lang="es-A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observador </a:t>
            </a:r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determinado, en un momento  y </a:t>
            </a:r>
            <a:r>
              <a:rPr lang="es-A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circunstancias</a:t>
            </a:r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determinados</a:t>
            </a:r>
            <a:r>
              <a:rPr lang="es-A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Título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s-ES" smtClean="0"/>
              <a:t>Preguntas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650" y="2276475"/>
            <a:ext cx="8172450" cy="42481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si el informante me da un único mensaje?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Qué ocurre si estoy en certeza? </a:t>
            </a:r>
            <a:b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Qué ocurre en costos? </a:t>
            </a:r>
            <a:b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Qué ocurre si realizando el análisis de </a:t>
            </a:r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bayes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la matriz a priori y en ambas matrices a posteriori se elige la misma alternativa? </a:t>
            </a:r>
            <a:b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sz="1500" b="1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partimos de máxima incertidumbre cualquier mensaje reduce la incertidumbre? </a:t>
            </a:r>
            <a:b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2519363"/>
            <a:ext cx="741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entury Gothic" pitchFamily="34" charset="0"/>
              </a:rPr>
              <a:t>No conviene comprar la información porque no me sirve para predecir mis estados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3192463"/>
            <a:ext cx="11015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entury Gothic" pitchFamily="34" charset="0"/>
              </a:rPr>
              <a:t>Si uno parte de la creencia de que algo es cierto, no hay mensaje posible que cambie su visión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4117975"/>
            <a:ext cx="1099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entury Gothic" pitchFamily="34" charset="0"/>
              </a:rPr>
              <a:t>El valor esperado a posteriori es menor que el a priori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" y="5129213"/>
            <a:ext cx="3406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i="1">
                <a:latin typeface="Century Gothic" pitchFamily="34" charset="0"/>
              </a:rPr>
              <a:t>No conviene comprar la información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5188" y="6202363"/>
            <a:ext cx="8440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entury Gothic" pitchFamily="34" charset="0"/>
              </a:rPr>
              <a:t>Sí, en máxima incertidumbre cualquier mensaje la 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416824" cy="1562537"/>
          </a:xfrm>
        </p:spPr>
        <p:txBody>
          <a:bodyPr/>
          <a:lstStyle/>
          <a:p>
            <a:r>
              <a:rPr lang="es-ES" sz="3600" b="1" dirty="0" smtClean="0"/>
              <a:t>De dónde obtener información?</a:t>
            </a:r>
            <a:r>
              <a:rPr lang="es-ES" b="1" dirty="0" smtClean="0"/>
              <a:t>	</a:t>
            </a:r>
          </a:p>
        </p:txBody>
      </p:sp>
      <p:pic>
        <p:nvPicPr>
          <p:cNvPr id="6" name="MOVISTAR Argentina - Che, Má ! ( 1) - Publicidad Mes de la Madre 2014.mp4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03648" y="1340768"/>
            <a:ext cx="6408712" cy="480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5916612" cy="1831975"/>
          </a:xfrm>
        </p:spPr>
        <p:txBody>
          <a:bodyPr/>
          <a:lstStyle/>
          <a:p>
            <a:r>
              <a:rPr lang="es-ES" b="1" smtClean="0"/>
              <a:t>De dónde obtener información?	</a:t>
            </a:r>
          </a:p>
        </p:txBody>
      </p:sp>
      <p:pic>
        <p:nvPicPr>
          <p:cNvPr id="19459" name="Picture 5" descr="http://especular.com/files/2010/07/Pulpo-P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30822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428625"/>
            <a:ext cx="62293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5805488"/>
            <a:ext cx="80676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81075"/>
            <a:ext cx="1733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49500"/>
            <a:ext cx="70294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1733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8" y="1989138"/>
            <a:ext cx="6905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946150"/>
            <a:ext cx="58086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284538"/>
            <a:ext cx="58086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D54773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3564</TotalTime>
  <Words>1282</Words>
  <Application>Microsoft Office PowerPoint</Application>
  <PresentationFormat>On-screen Show (4:3)</PresentationFormat>
  <Paragraphs>286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Comic Sans MS</vt:lpstr>
      <vt:lpstr>Wingdings 3</vt:lpstr>
      <vt:lpstr>Ion Boardroom</vt:lpstr>
      <vt:lpstr>ECONOMÍA DE LA INFORMACIÓN</vt:lpstr>
      <vt:lpstr>La búsqueda de información adicional en los procesos de decisión</vt:lpstr>
      <vt:lpstr>INFORMACIÓN</vt:lpstr>
      <vt:lpstr>De dónde obtener información? </vt:lpstr>
      <vt:lpstr>De dónde obtener información?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dónde obtener información? </vt:lpstr>
      <vt:lpstr>Cuándo comprar información?</vt:lpstr>
      <vt:lpstr>ANÁLISIS DE BAYES</vt:lpstr>
      <vt:lpstr>Cómo trabajamos con Bayes:</vt:lpstr>
      <vt:lpstr>Cómo se mide lo “CONFIABLE”?</vt:lpstr>
      <vt:lpstr>Hay dos tipos de informantes: </vt:lpstr>
      <vt:lpstr>Los chupetines del mundial</vt:lpstr>
      <vt:lpstr>Situación inicial: Sin recurrir a información  (“A PRIORI”)</vt:lpstr>
      <vt:lpstr>ANÁLISIS DE BAYES</vt:lpstr>
      <vt:lpstr>TEOREMA DE BAYES: APLICACIÓN</vt:lpstr>
      <vt:lpstr>PowerPoint Presentation</vt:lpstr>
      <vt:lpstr>Tabla de Bayes: Cálculos</vt:lpstr>
      <vt:lpstr>ANÁLISIS DE BAYES</vt:lpstr>
      <vt:lpstr>Usando la tabla anterior calcularemos  el Valor Esperado A POSTERIORI:  Valor esperado luego de la compra de la información</vt:lpstr>
      <vt:lpstr>A esos Valores Esperados  A POSTERIORI de cada mensaje...</vt:lpstr>
      <vt:lpstr>EL VALOR DE LA INFORMACIÓN</vt:lpstr>
      <vt:lpstr>Repaso: Cómo trabajamos con Bayes:</vt:lpstr>
      <vt:lpstr>El caso del Informante Perfecto</vt:lpstr>
      <vt:lpstr>LA ENTROPÍA</vt:lpstr>
      <vt:lpstr>Preguntas</vt:lpstr>
    </vt:vector>
  </TitlesOfParts>
  <Company>Camila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DE LA INFORMACIÓN</dc:title>
  <dc:creator>Camila</dc:creator>
  <cp:lastModifiedBy>Camila Ponce</cp:lastModifiedBy>
  <cp:revision>78</cp:revision>
  <dcterms:created xsi:type="dcterms:W3CDTF">2014-07-26T22:56:10Z</dcterms:created>
  <dcterms:modified xsi:type="dcterms:W3CDTF">2015-08-05T00:47:14Z</dcterms:modified>
</cp:coreProperties>
</file>